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98171CB-EBC8-4B4C-91C3-6C582F100E6B}"/>
    <pc:docChg chg="custSel addSld delSld modSld">
      <pc:chgData name="老兄 悟見" userId="d3c841b5715e98f1" providerId="LiveId" clId="{998171CB-EBC8-4B4C-91C3-6C582F100E6B}" dt="2021-10-25T13:54:14.915" v="36" actId="207"/>
      <pc:docMkLst>
        <pc:docMk/>
      </pc:docMkLst>
      <pc:sldChg chg="modSp mod">
        <pc:chgData name="老兄 悟見" userId="d3c841b5715e98f1" providerId="LiveId" clId="{998171CB-EBC8-4B4C-91C3-6C582F100E6B}" dt="2021-10-25T13:51:49.674" v="27" actId="207"/>
        <pc:sldMkLst>
          <pc:docMk/>
          <pc:sldMk cId="2451051432" sldId="345"/>
        </pc:sldMkLst>
        <pc:spChg chg="mod">
          <ac:chgData name="老兄 悟見" userId="d3c841b5715e98f1" providerId="LiveId" clId="{998171CB-EBC8-4B4C-91C3-6C582F100E6B}" dt="2021-10-25T13:51:49.674" v="2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998171CB-EBC8-4B4C-91C3-6C582F100E6B}" dt="2021-10-25T13:52:50.125" v="30" actId="207"/>
        <pc:sldMkLst>
          <pc:docMk/>
          <pc:sldMk cId="3237300358" sldId="346"/>
        </pc:sldMkLst>
        <pc:spChg chg="mod">
          <ac:chgData name="老兄 悟見" userId="d3c841b5715e98f1" providerId="LiveId" clId="{998171CB-EBC8-4B4C-91C3-6C582F100E6B}" dt="2021-10-25T13:52:50.125" v="30" actId="207"/>
          <ac:spMkLst>
            <pc:docMk/>
            <pc:sldMk cId="323730035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998171CB-EBC8-4B4C-91C3-6C582F100E6B}" dt="2021-10-25T13:53:14.886" v="32" actId="207"/>
        <pc:sldMkLst>
          <pc:docMk/>
          <pc:sldMk cId="154751563" sldId="347"/>
        </pc:sldMkLst>
        <pc:spChg chg="mod">
          <ac:chgData name="老兄 悟見" userId="d3c841b5715e98f1" providerId="LiveId" clId="{998171CB-EBC8-4B4C-91C3-6C582F100E6B}" dt="2021-10-25T13:53:14.886" v="32" actId="207"/>
          <ac:spMkLst>
            <pc:docMk/>
            <pc:sldMk cId="154751563" sldId="347"/>
            <ac:spMk id="5" creationId="{00000000-0000-0000-0000-000000000000}"/>
          </ac:spMkLst>
        </pc:spChg>
      </pc:sldChg>
      <pc:sldChg chg="add del">
        <pc:chgData name="老兄 悟見" userId="d3c841b5715e98f1" providerId="LiveId" clId="{998171CB-EBC8-4B4C-91C3-6C582F100E6B}" dt="2021-10-25T13:49:38.212" v="3" actId="2696"/>
        <pc:sldMkLst>
          <pc:docMk/>
          <pc:sldMk cId="478783552" sldId="348"/>
        </pc:sldMkLst>
      </pc:sldChg>
      <pc:sldChg chg="modSp mod">
        <pc:chgData name="老兄 悟見" userId="d3c841b5715e98f1" providerId="LiveId" clId="{998171CB-EBC8-4B4C-91C3-6C582F100E6B}" dt="2021-10-25T13:54:14.915" v="36" actId="207"/>
        <pc:sldMkLst>
          <pc:docMk/>
          <pc:sldMk cId="1330716851" sldId="349"/>
        </pc:sldMkLst>
        <pc:spChg chg="mod">
          <ac:chgData name="老兄 悟見" userId="d3c841b5715e98f1" providerId="LiveId" clId="{998171CB-EBC8-4B4C-91C3-6C582F100E6B}" dt="2021-10-25T13:54:14.915" v="36" actId="207"/>
          <ac:spMkLst>
            <pc:docMk/>
            <pc:sldMk cId="133071685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那些人勾出天盤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一、認清天命金線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濟公老師在</a:t>
            </a:r>
            <a:r>
              <a:rPr lang="en-US" altLang="zh-TW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2018/2/19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你們求道天律是森嚴的，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為師跟你們講過道脈、道統，天已訂好。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你們今時走上白陽時期，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（應運的）是彌勒祖師，（傳道的）是老師、月慧菩薩，這已經 老母已訂不會改變。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那些人勾出天盤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二、那些人勾出天盤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如果你們有跑到其他的法門，如：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「皈佛法僧、洗禮、灌頂加持、拜○○仙為師、還有一些加持的儀式等等」，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「追隨沒天命的道場、認同他們」，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這些一律在三官大帝的簿冊，一一去除勾出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求道簿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冊內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，你們的玄關會被封閉、做記號，十殿閻君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生死簿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內，會返回六道當中。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30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那些人勾出天盤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三、不要盲從好奇心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這是很重要的，不要盲從的好奇心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，有時不小心金線就會斷。修道在根本，追隨祖師、師尊、師母、各組線前人、道脈道統金線就不會錯，這樣講才會清楚明白。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慧命是永恆的。求道授記後，一律脫離六道輪迴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；可是毀道敗德、作奸犯科，還是沒辦法回天。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5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那些人勾出天盤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四、勾天盤重新求道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修行守法、守戒，是修行人的根本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。爾後的修行，外功、內德都要靠自己的發心。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修道，首先第一要明理，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要不然偏離了道脈，自己都不知。趕快回佛堂，向上天表白自己走錯路，懺悔、重發心愿、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求回三寶、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彌補過錯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，明白嗎？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7168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388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那些人勾出天盤 悟見講</vt:lpstr>
      <vt:lpstr>那些人勾出天盤 悟見講</vt:lpstr>
      <vt:lpstr>那些人勾出天盤 悟見講</vt:lpstr>
      <vt:lpstr>那些人勾出天盤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2021-10-25T13:54:26Z</dcterms:modified>
  <cp:contentStatus/>
</cp:coreProperties>
</file>