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道是認理不認人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一、道是認理不認人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道是認理不認人      道是圓滿沒紛爭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「道」跟「道場」是不一樣的。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「道場」或許會有某些人事上的缺陷，紛爭、不圓滿，但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本身沒有。因為「道」本無形無相，哪來的紛爭呀？哪來的對待呀？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徒兒們如果真的要修行，就要提升自己的心境，認理實修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，何必執著於道場的不如意之事呢？如果真的有不如意之事，那也是人修的不好啊。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道是認理不認人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二、祖先在等待沾光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徒兒啊，當你遇到事情時，要理智行事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，千萬不要輕易起了嗔怒之心，否則，會毀壞你之前所修的啊。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徒兒們能夠求道不容易，你的祖先也等待沾你的光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，你要想想，你一個人修，玄祖等你行功沾你的光，所以你要有堅韌不拔的心，要有理智，徒兒懂嗎？修道不認人修，只認理行，咱們不求有功，但求無過。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道是認理不認人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三、認理實修真功德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功德並不是做給人看的，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也不必計算所做的有多少功德，你是否真功實善，卻由上天來定論，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徒兒只要抱持無為的心，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無為的行，立定目標，認理實修就可以啦。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道是認理不認人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四、時時修辦才是理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現在的修道人容易信心不足，因為都是看表像修道</a:t>
            </a:r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，一有逆境就不修了，一有不順心就說不辦道了。徒啊，如果要等到什麼都好，都順利時才來修道辦道，那你修什麼道？辦什麼道呢？修道是要認理，不是著相。</a:t>
            </a:r>
          </a:p>
          <a:p>
            <a:pPr algn="l"/>
            <a:r>
              <a:rPr lang="zh-TW" altLang="en-US" sz="3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徒兒說：</a:t>
            </a:r>
            <a:r>
              <a:rPr lang="en-US" altLang="zh-TW" sz="3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老師，我只想要平安。</a:t>
            </a:r>
            <a:r>
              <a:rPr lang="en-US" altLang="zh-TW" sz="3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請問，此刻你有沒有平安？</a:t>
            </a:r>
            <a:r>
              <a:rPr lang="zh-TW" altLang="en-US" sz="3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上天隨時都在默默的幫助我們，咱們怎能一遇到瓶頸，就抹殺上天曾經對咱們的幫助呢？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道是認理不認人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借假修真就是理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大家都知道，人世間的一切是短暫的，唯有一個真主人端坐在此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，所以要借假修真，認理實修。人生是這麼的辛苦，不管你到哪裡，都有要了的業，內有家業，外有事業，每天就被這些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搞得好累。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所以回到佛堂就要先放下，讓你的自家主人休息一下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，靜一靜，去感受天地間的那份和氣，你才知道，心靈寧靜是一種福氣呀！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2991</TotalTime>
  <Words>612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道是認理不認人 悟見講</vt:lpstr>
      <vt:lpstr>道是認理不認人 悟見講</vt:lpstr>
      <vt:lpstr>道是認理不認人 悟見講</vt:lpstr>
      <vt:lpstr>道是認理不認人 悟見講</vt:lpstr>
      <vt:lpstr>道是認理不認人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695</cp:revision>
  <dcterms:created xsi:type="dcterms:W3CDTF">2014-02-15T05:50:45Z</dcterms:created>
  <dcterms:modified xsi:type="dcterms:W3CDTF">2021-08-19T08:32:18Z</dcterms:modified>
  <cp:contentStatus/>
</cp:coreProperties>
</file>