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跟放命劃清界限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4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跟放命劃清界限</a:t>
            </a:r>
            <a:endParaRPr lang="en-US" altLang="zh-TW" sz="34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到了末後這個時期，端看你們的心，現在佛歸佛、魔歸魔、神歸神，鬼歸鬼，就是在這個時期。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月慧師母說</a:t>
            </a:r>
            <a:endParaRPr lang="en-US" altLang="zh-TW" sz="34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現在有很多貪心妄想的人，他自稱祖師，要放命了，這時候對這個反道敗德的人，你要劃地跟他斷絕，不能夠縱容。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跟放命劃清界限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二、天理人情分清楚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天理人情，要分清楚，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現在道場呈現著兩派，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一是天理、天命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，真道要破除形象，大公無私，才能久長；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另一種是人情、權勢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、名利、地位、形象，這無法長久的。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跟放命劃清界限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三、不參加宗教團體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修道要有智慧，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「道與教不同」，有組織、團體人事、掛牌立案，就不是道了。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當你參加，「起心動念」，已著人情名利權勢，已經偏差了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，「偏差離道遠矣！」還能辦嗎？還有天命嗎？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跟放命劃清界限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四、跟到假命祖先墮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這個道呢？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將來會「真的隱，假的顯。」為什麼假的道會進入？因為「真天命傳到最後沒了」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所謂「走馬點玄」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，將來的真點傳師最寶貴，愈來愈少，明瞭嗎？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如果你不明白，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你就迷糊跟進了，這會讓你的祖先含淚的，所以要自我小心謹慎。</a:t>
            </a: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跟放命劃清界限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五、跟放命修整盤輸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真天命隱了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，「假天命顯了」，會讓你眼花瞭亂，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而你不用智慧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，只用凡胎肉眼，受蒙蔽了，一步走錯，整盤就輸了，即使修道二十年、三十年也一樣，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這一劫，不管誰都要接受考，接受上天給你的「驗收」。</a:t>
            </a: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2994</TotalTime>
  <Words>430</Words>
  <Application>Microsoft Office PowerPoint</Application>
  <PresentationFormat>如螢幕大小 (16:9)</PresentationFormat>
  <Paragraphs>28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跟放命劃清界限 悟見講</vt:lpstr>
      <vt:lpstr>跟放命劃清界限 悟見講</vt:lpstr>
      <vt:lpstr>跟放命劃清界限 悟見講</vt:lpstr>
      <vt:lpstr>跟放命劃清界限 悟見講</vt:lpstr>
      <vt:lpstr>跟放命劃清界限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696</cp:revision>
  <dcterms:created xsi:type="dcterms:W3CDTF">2014-02-15T05:50:45Z</dcterms:created>
  <dcterms:modified xsi:type="dcterms:W3CDTF">2021-08-04T16:30:56Z</dcterms:modified>
  <cp:contentStatus/>
</cp:coreProperties>
</file>