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41" r:id="rId2"/>
    <p:sldId id="335" r:id="rId3"/>
    <p:sldId id="340" r:id="rId4"/>
    <p:sldId id="339" r:id="rId5"/>
    <p:sldId id="334" r:id="rId6"/>
    <p:sldId id="338" r:id="rId7"/>
    <p:sldId id="337" r:id="rId8"/>
    <p:sldId id="333" r:id="rId9"/>
    <p:sldId id="330" r:id="rId10"/>
    <p:sldId id="332" r:id="rId11"/>
    <p:sldId id="342" r:id="rId12"/>
    <p:sldId id="33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一、假祖師來考道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使命何其浩大，關係多少眾生性命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！一念正是佛，一念邪是魔，道高一尺魔高一丈。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三六假弓長、七二假彌勒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，都在其中出籠，而三千六百聖、四萬八千賢，也在其中挑選。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你們在道場同堂修道要互相勸勉，有走偏、走邪的，便是魔頭。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476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十、白水老人天命真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大德真君慈訓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老母慈令，咱老前人代理師尊、師母辦末後一場，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所以咱們更要有堅固的信心、信念，才能鞠躬盡瘁。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你們身為點傳師、講師、壇主的，不要好奇，不要亂去學！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你們學堪輿、風水、命理、神通，這些都不是究竟。</a:t>
            </a:r>
          </a:p>
        </p:txBody>
      </p:sp>
    </p:spTree>
    <p:extLst>
      <p:ext uri="{BB962C8B-B14F-4D97-AF65-F5344CB8AC3E}">
        <p14:creationId xmlns:p14="http://schemas.microsoft.com/office/powerpoint/2010/main" val="70570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十一、很多人自立門戶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大德真君慈訓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在台灣不下一、兩百人是講師去自立門戶、自樹一法。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人啊，不知本而逐末，這是空幻，是水中月、鏡中花。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天道一脈傳承，金線一條不能紊亂，紊亂到最後，倒楣的是自己。</a:t>
            </a:r>
          </a:p>
        </p:txBody>
      </p:sp>
    </p:spTree>
    <p:extLst>
      <p:ext uri="{BB962C8B-B14F-4D97-AF65-F5344CB8AC3E}">
        <p14:creationId xmlns:p14="http://schemas.microsoft.com/office/powerpoint/2010/main" val="412617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十二、認清道與教不同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大德真君慈訓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咱們的老前人也常跟我們說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：「到末後 了，認清楚道與教的不同，正與邪不兩立，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一條金線的傳承，你們要跟緊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，不能亂了，一亂了，你們自己墜落猶小可，更慘的，九玄七祖一樣墜落深坑。」</a:t>
            </a:r>
          </a:p>
        </p:txBody>
      </p:sp>
    </p:spTree>
    <p:extLst>
      <p:ext uri="{BB962C8B-B14F-4D97-AF65-F5344CB8AC3E}">
        <p14:creationId xmlns:p14="http://schemas.microsoft.com/office/powerpoint/2010/main" val="356650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二、做佛頭不做魔頭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道有費隱，所以要看時機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，可行即行，不可行就要退隱。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要做佛頭或是魔頭，只在自己選擇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，只在一念之間，只在你內心的執著，不可不慎！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在這末法時期，都是領命下來的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，來「辦道救世」是使命，來「考道擾亂」也是使命。</a:t>
            </a:r>
          </a:p>
        </p:txBody>
      </p:sp>
    </p:spTree>
    <p:extLst>
      <p:ext uri="{BB962C8B-B14F-4D97-AF65-F5344CB8AC3E}">
        <p14:creationId xmlns:p14="http://schemas.microsoft.com/office/powerpoint/2010/main" val="41323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三、同心同德辦末後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坤道修道更應該謹慎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，心胸要廣大，眼光要看得遠，智慧要伸出；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不論乾坤道，同心同德是要你心性合一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，才能達到「明」，明才照徹一切，才能辦理末後，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就像你們禮囑詞的「末後大事明白」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。如何的「明白」？「理」不清，就是不明；「禮」不識，就是不白。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09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四、修道無人事團體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修道沒有人事團體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，你有人事團體就有紛爭，政教若合一，就不是道了！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所以你們要聽你們老前人的話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，你們不懂的地方，要跟從、請示你們的老前人。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3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五、放命是沒天命的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現在你們大家都還能辦，因為你們老前人還在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，以後你們老前人歸了，還會有人放命，這時候你們還修不修？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不能再去拜誰、跟誰修！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因為你們老前人也是代命、代承，我們也 應該要謹慎。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000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六、君子畏天命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孔聖人慈訓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修道受點苦，美名才能留傳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，像你們的師尊、師母，當年受苦受罪、忍辱負重，現在才成為活佛菩薩、一代聖人；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而你們的老前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人，他因為能飲水思源、忍辱負重， 勇敢擔起千秋聖業，他雖不是你們的老師，卻是奉命代理你們老師傳承天道的人。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當時我就說「君子畏天命」，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天命怎麼可畏呢？因為它「預知未來、它神聖、天命能先說後應」。</a:t>
            </a:r>
          </a:p>
        </p:txBody>
      </p:sp>
    </p:spTree>
    <p:extLst>
      <p:ext uri="{BB962C8B-B14F-4D97-AF65-F5344CB8AC3E}">
        <p14:creationId xmlns:p14="http://schemas.microsoft.com/office/powerpoint/2010/main" val="166599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七、老前人奉命辦道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孔聖人慈訓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你們的老前人在把道傳到台灣之前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，先報告你們的師母，將往何處去？你們的師母說往東南方，那就是東南亞，而第一站就是台灣。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天命可畏─至尊至貴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，台灣及東南亞如今都道務宏展了，這就是天命先說後應。</a:t>
            </a:r>
          </a:p>
        </p:txBody>
      </p:sp>
    </p:spTree>
    <p:extLst>
      <p:ext uri="{BB962C8B-B14F-4D97-AF65-F5344CB8AC3E}">
        <p14:creationId xmlns:p14="http://schemas.microsoft.com/office/powerpoint/2010/main" val="69049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八、千萬勿藐視天命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孔聖人慈訓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因此，你們要懂得「尊師」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，因為「一日為師，終身為父」，千萬不能藐視天命、看輕天命，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更要尊重你們的點傳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，他們擔任你們 老師的使命，傳道點開你的生死竅，讓你們能明德新民、了解自性、渡化緣人。不是嗎？</a:t>
            </a:r>
          </a:p>
        </p:txBody>
      </p:sp>
    </p:spTree>
    <p:extLst>
      <p:ext uri="{BB962C8B-B14F-4D97-AF65-F5344CB8AC3E}">
        <p14:creationId xmlns:p14="http://schemas.microsoft.com/office/powerpoint/2010/main" val="273586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九、八八六四道統滿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大德真君慈訓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咱們天命明師的傳承是一貫真理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，日月合並，光耀大千世界是第十八代祖，沒有所謂的第十九代、二十代！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咱們老前人奉天代理末後，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不是師尊、師母或老祖師封給他老人家的權位，也不是祖師、師尊、師母傳承的天命，不是的！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你們要清楚，他是奉　老母敕令，奉天承運傳承的。　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2429</TotalTime>
  <Words>1082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523</cp:revision>
  <dcterms:created xsi:type="dcterms:W3CDTF">2014-02-15T05:50:45Z</dcterms:created>
  <dcterms:modified xsi:type="dcterms:W3CDTF">2021-08-04T15:47:18Z</dcterms:modified>
  <cp:contentStatus/>
</cp:coreProperties>
</file>