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談道統的分水嶺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一、道統到北辰為止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天命自古以來在東方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，就是有隱有顯，所以每一段的因緣，不可能都是我們沾著，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所以當道傳到末後，他方一定會顯現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，末後這一程，肯定的告訴你，彌勒老祖師來了，至於師尊當初所留下來的，雖然還有一些，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但是從北辰（韓老前人）到現在，真就到此為止了。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談道統的分水嶺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二、八八六四道統滿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             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p63</a:t>
            </a:r>
            <a:b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北辰代理天命薪傳，已告一段落，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將來彌勒定盤收圓，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並非人可求。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 白水老人 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談道統的分水嶺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三、未來是上天的事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什麼是「聖道真傳」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？北辰（白水老人）給你們的命就是薪火，要好好護持所領的這一份的責任、慧命、傳承；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至於將來的事，並非人想天就給，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「天命有隱有顯」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談道統的分水嶺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四、道有費隱知進退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1990/06/29   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  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p45</a:t>
            </a:r>
          </a:p>
          <a:p>
            <a:endParaRPr lang="en-US" altLang="zh-TW" sz="2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「道有費隱」，要看時機，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可行即行，不可行要退隱，要做佛或是魔，只在自己選擇，只在一念之間，只在內心的執著，不可不慎！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談道統的分水嶺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五、去放命就走錯了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天然古佛慈示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這個道呢？將來會「真的隱，假的顯。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」為什麼假的道會進入？因為「真天命傳到最後沒了」，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因為在人的想法中「這道辦得愈宏展，人不夠，天一定要給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。」，可是這一切當中，早就有安排，各辦一段，不可強求，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尤其是道統，為什麼愈辦愈迷糊？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因為他不瞭解，所以就相信，也就錯了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3006</TotalTime>
  <Words>437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談道統的分水嶺 悟見講</vt:lpstr>
      <vt:lpstr>談道統的分水嶺 悟見講</vt:lpstr>
      <vt:lpstr>談道統的分水嶺 悟見講</vt:lpstr>
      <vt:lpstr>談道統的分水嶺 悟見講</vt:lpstr>
      <vt:lpstr>談道統的分水嶺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694</cp:revision>
  <dcterms:created xsi:type="dcterms:W3CDTF">2014-02-15T05:50:45Z</dcterms:created>
  <dcterms:modified xsi:type="dcterms:W3CDTF">2021-08-02T03:16:31Z</dcterms:modified>
  <cp:contentStatus/>
</cp:coreProperties>
</file>