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30" r:id="rId2"/>
    <p:sldId id="332" r:id="rId3"/>
    <p:sldId id="344" r:id="rId4"/>
    <p:sldId id="343" r:id="rId5"/>
    <p:sldId id="342" r:id="rId6"/>
    <p:sldId id="341" r:id="rId7"/>
    <p:sldId id="340" r:id="rId8"/>
    <p:sldId id="339" r:id="rId9"/>
    <p:sldId id="338" r:id="rId10"/>
    <p:sldId id="337" r:id="rId11"/>
    <p:sldId id="336" r:id="rId12"/>
    <p:sldId id="335" r:id="rId13"/>
    <p:sldId id="334" r:id="rId14"/>
    <p:sldId id="333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一、心思歸依於眞理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徒兒求道之後要發心向道，修道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，那你的心思，念慮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念頭，想法）就要歸依於眞理，安住於正法：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並且要常常思惟人身難得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，無常迅速，末劫年因果討報迅速，輪迴憂患。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十、當下轉念即天堂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天堂不是在上面造就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，或百年之後才能夠去的，而是在當下是否能夠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轉念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若時時刻刻都為眾生著想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，時時刻刻都捨己為眾，渾然忘我，則天堂即現。</a:t>
            </a:r>
          </a:p>
        </p:txBody>
      </p:sp>
    </p:spTree>
    <p:extLst>
      <p:ext uri="{BB962C8B-B14F-4D97-AF65-F5344CB8AC3E}">
        <p14:creationId xmlns:p14="http://schemas.microsoft.com/office/powerpoint/2010/main" val="3736087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十一、天命金線要認清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到了末後，對「天命金線」你們可不能馬虎了。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要認識清楚要看明白，要好好地握得穩，天命金線如果沒有，大道沒辦法發展。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看看各地的道務，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是人所做出來的嗎？那是　老母慈悲，是天命金線的力量，才有各地道務的開展。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7547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這個道如果沒有天命金線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就不是真道了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，不是真道，就不能「地府抽丁，天榜掛號」了。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自古天命金線就是修行人的命脈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，你們千萬、千萬要跟隨天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命金線，如果天命金線斷了，你再怎麼辦，也不會興盛。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1734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十二、放命是反道敗德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現在有很多貪心妄想的人，他自稱祖師，要放命了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，這時候對這個反道敗德的人，你要劃地跟他斷絕，不能夠縱容。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你的心不要有貪念，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你不近不傷，不接近就不會傷害了，要記住！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035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十三、天命到白水老人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北辰代理天命薪傳，已告一段落，將來彌勒定盤收圓，並非人可求。 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註：北辰，指 白水老人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天命自古以來在東方，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就是有隱有顯，所以每一段的因緣，不可能都是我們沾著。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至於師尊當初所留下來的，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雖然還有一些，但是從北辰（韓老前人）到現在，真就到此為止了。</a:t>
            </a:r>
          </a:p>
        </p:txBody>
      </p:sp>
    </p:spTree>
    <p:extLst>
      <p:ext uri="{BB962C8B-B14F-4D97-AF65-F5344CB8AC3E}">
        <p14:creationId xmlns:p14="http://schemas.microsoft.com/office/powerpoint/2010/main" val="54954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二、思惟眞理的好處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能常思惟眞理，正法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，你就比較會有出離之心，對於紅塵世間比較不會計較，與世無爭，比較容易看破，放下，豁達，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比較不會貪著，執染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，也比較不會庸庸碌碌，汲汲營營，忙忙碌碌過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生，那你的生命才有方向，人生才有目標。</a:t>
            </a:r>
          </a:p>
        </p:txBody>
      </p:sp>
    </p:spTree>
    <p:extLst>
      <p:ext uri="{BB962C8B-B14F-4D97-AF65-F5344CB8AC3E}">
        <p14:creationId xmlns:p14="http://schemas.microsoft.com/office/powerpoint/2010/main" val="3592818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三、速發無上菩提道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人身難得今已得，明師難遇今已遇，正法難聞今得聞，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是故汝等應自心，速發無上菩提道，遠離－切生死欲，證佛微妙功德身。</a:t>
            </a:r>
          </a:p>
        </p:txBody>
      </p:sp>
    </p:spTree>
    <p:extLst>
      <p:ext uri="{BB962C8B-B14F-4D97-AF65-F5344CB8AC3E}">
        <p14:creationId xmlns:p14="http://schemas.microsoft.com/office/powerpoint/2010/main" val="1922547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四、善用人身求道修道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如果徒兒將此寳貴的肉身，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人身拿來造作諸罪過錯，乃至惡業，殺業，罪業，這是非常遺憾的事，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有此寶貴的人身，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卻不懂得來求道，修道，建功立德，了愿消業，這才是眞正的資源浪費。</a:t>
            </a:r>
          </a:p>
        </p:txBody>
      </p:sp>
    </p:spTree>
    <p:extLst>
      <p:ext uri="{BB962C8B-B14F-4D97-AF65-F5344CB8AC3E}">
        <p14:creationId xmlns:p14="http://schemas.microsoft.com/office/powerpoint/2010/main" val="3799720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五、珍惜寳貴的人身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這個肉身是四大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（水，火，風，土）假軀殼，自然界的水，火，風，土跟你這個小宇宙的水，火，風，土都是無可替代，都是非常重要的資源。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而且這個人身，肉身的資源只能用－次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，沒辦法再回收了，所认要珍惜這個寳貴的人身，肉身。</a:t>
            </a:r>
          </a:p>
        </p:txBody>
      </p:sp>
    </p:spTree>
    <p:extLst>
      <p:ext uri="{BB962C8B-B14F-4D97-AF65-F5344CB8AC3E}">
        <p14:creationId xmlns:p14="http://schemas.microsoft.com/office/powerpoint/2010/main" val="3708662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六、多回來佛堂研修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當你對無常有深刻的認知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，希望你們在忙於個人的事業，工作，家庭經濟，子女教育學業之餘，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閒暇之時，請多回來佛堂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，常常接近佛堂來研修天道眞理，天地藏語，宗教正法的根源：能常來佛堂行財施，法施，無畏施，建功立德，了愿消業。</a:t>
            </a:r>
          </a:p>
        </p:txBody>
      </p:sp>
    </p:spTree>
    <p:extLst>
      <p:ext uri="{BB962C8B-B14F-4D97-AF65-F5344CB8AC3E}">
        <p14:creationId xmlns:p14="http://schemas.microsoft.com/office/powerpoint/2010/main" val="4228157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七、清口茹素了因果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生死是輪迴的根本，因果是輪迴的動力。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徒兒要眞正脱離輪迴就一定要超生了死，了消因果，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但是要超生了死了消因果－定要求道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，修道，建功立德，了愿消業，還有－項非常重要的步驟就是「清口茹素」。</a:t>
            </a:r>
          </a:p>
        </p:txBody>
      </p:sp>
    </p:spTree>
    <p:extLst>
      <p:ext uri="{BB962C8B-B14F-4D97-AF65-F5344CB8AC3E}">
        <p14:creationId xmlns:p14="http://schemas.microsoft.com/office/powerpoint/2010/main" val="3809339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八、內心過錯要快改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內心的過錯，要趕快刪減乾淨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，這是當前重大的事，大收圓的時機要到了，幫助眾生是給予他人一個助緣，而在同時，不要忘記給自己一個機會。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4091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認理實修看天命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九、放下才能悟道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今天大道所傳導的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，是要大家能夠自修自證，然而用什麼方法讓大家能夠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從來，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道都是只有在放下時才能獲得的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，徒兒們放下了什麼呢？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趕快放下自己想要的東西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，利用各種方法，無為無心，無心的去作，無為的行出來，要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生其心而無所住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184871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2404</TotalTime>
  <Words>1186</Words>
  <Application>Microsoft Office PowerPoint</Application>
  <PresentationFormat>如螢幕大小 (16:9)</PresentationFormat>
  <Paragraphs>71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標楷體</vt:lpstr>
      <vt:lpstr>Arial</vt:lpstr>
      <vt:lpstr>Calibri</vt:lpstr>
      <vt:lpstr>Franklin Gothic Book</vt:lpstr>
      <vt:lpstr>Wingdings 2</vt:lpstr>
      <vt:lpstr>科技</vt:lpstr>
      <vt:lpstr>認理實修看天命 悟見講</vt:lpstr>
      <vt:lpstr>認理實修看天命 悟見講</vt:lpstr>
      <vt:lpstr>認理實修看天命 悟見講</vt:lpstr>
      <vt:lpstr>認理實修看天命 悟見講</vt:lpstr>
      <vt:lpstr>認理實修看天命 悟見講</vt:lpstr>
      <vt:lpstr>認理實修看天命 悟見講</vt:lpstr>
      <vt:lpstr>認理實修看天命 悟見講</vt:lpstr>
      <vt:lpstr>認理實修看天命 悟見講</vt:lpstr>
      <vt:lpstr>認理實修看天命 悟見講</vt:lpstr>
      <vt:lpstr>認理實修看天命 悟見講</vt:lpstr>
      <vt:lpstr>認理實修看天命 悟見講</vt:lpstr>
      <vt:lpstr>認理實修看天命 悟見講</vt:lpstr>
      <vt:lpstr>認理實修看天命 悟見講</vt:lpstr>
      <vt:lpstr>認理實修看天命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519</cp:revision>
  <dcterms:created xsi:type="dcterms:W3CDTF">2014-02-15T05:50:45Z</dcterms:created>
  <dcterms:modified xsi:type="dcterms:W3CDTF">2021-08-04T17:31:06Z</dcterms:modified>
  <cp:contentStatus/>
</cp:coreProperties>
</file>