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4"/>
  </p:notesMasterIdLst>
  <p:sldIdLst>
    <p:sldId id="330" r:id="rId2"/>
    <p:sldId id="331" r:id="rId3"/>
    <p:sldId id="340" r:id="rId4"/>
    <p:sldId id="339" r:id="rId5"/>
    <p:sldId id="338" r:id="rId6"/>
    <p:sldId id="337" r:id="rId7"/>
    <p:sldId id="336" r:id="rId8"/>
    <p:sldId id="335" r:id="rId9"/>
    <p:sldId id="334" r:id="rId10"/>
    <p:sldId id="333" r:id="rId11"/>
    <p:sldId id="332" r:id="rId12"/>
    <p:sldId id="304" r:id="rId13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59" autoAdjust="0"/>
    <p:restoredTop sz="92649" autoAdjust="0"/>
  </p:normalViewPr>
  <p:slideViewPr>
    <p:cSldViewPr>
      <p:cViewPr varScale="1">
        <p:scale>
          <a:sx n="69" d="100"/>
          <a:sy n="69" d="100"/>
        </p:scale>
        <p:origin x="749" y="4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2019/1/8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12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06013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2019/1/8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2019/1/8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2019/1/8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2019/1/8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2019/1/8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2019/1/8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&#24735;&#35211;&#20449;&#31665;myoktw@gmail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自己性命自己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救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、自己性命自己救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濟公老師慈語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不是跟老師要斷絕關係啊！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我們有師徒的關係，為師會關心你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可是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把它講回來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，你如果掉下去了，為師怎麼樣？除了傷心以外呢？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我還是我，你還是你啊！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所以說，你要認清楚，修道，為的是你自己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5639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自己性命自己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救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十、成佛路自己去走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濟公老師慈語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修辦的路途，別人無法代替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，唯有靠自己勇敢的走下去，不到最後，我們不想退縮，徒兒們，好不好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14711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自己性命自己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救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十一、拜佛拜自性真佛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濟公老師慈語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所以說，你們可要認清楚，磕頭、拜佛，是拜你自己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。拜什麼？拜你的自性。自性就是佛啊！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何處覓真佛？你的自性就是佛，你自己就是菩薩，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還要不要別處去拜佛？這一點，你如果認不清楚了，十年在修、二十年還是在修，你活到一百歲還是在修啊！</a:t>
            </a:r>
          </a:p>
        </p:txBody>
      </p:sp>
    </p:spTree>
    <p:extLst>
      <p:ext uri="{BB962C8B-B14F-4D97-AF65-F5344CB8AC3E}">
        <p14:creationId xmlns:p14="http://schemas.microsoft.com/office/powerpoint/2010/main" val="246354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043608" y="3376248"/>
            <a:ext cx="6120680" cy="1224136"/>
          </a:xfrm>
        </p:spPr>
        <p:txBody>
          <a:bodyPr>
            <a:normAutofit fontScale="90000"/>
          </a:bodyPr>
          <a:lstStyle/>
          <a:p>
            <a:r>
              <a:rPr lang="zh-TW" altLang="en-US" sz="48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48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611560" y="195486"/>
            <a:ext cx="8136904" cy="4680520"/>
          </a:xfrm>
        </p:spPr>
        <p:txBody>
          <a:bodyPr>
            <a:noAutofit/>
          </a:bodyPr>
          <a:lstStyle/>
          <a:p>
            <a:r>
              <a:rPr lang="zh-TW" altLang="en-US" sz="48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  <a:hlinkClick r:id="rId3"/>
              </a:rPr>
              <a:t>悟見信箱</a:t>
            </a:r>
            <a:r>
              <a:rPr lang="en-US" altLang="zh-TW" sz="4800" u="sng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  <a:hlinkClick r:id="rId3"/>
              </a:rPr>
              <a:t>myoktw@gmail.com</a:t>
            </a:r>
            <a:endParaRPr lang="en-US" altLang="zh-TW" sz="4800" u="sng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8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微</a:t>
            </a:r>
            <a:r>
              <a:rPr lang="zh-TW" altLang="en-US" sz="48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信</a:t>
            </a:r>
            <a:r>
              <a:rPr lang="en-US" altLang="zh-TW" sz="48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ID</a:t>
            </a:r>
            <a:r>
              <a:rPr lang="zh-TW" altLang="en-US" sz="48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</a:t>
            </a:r>
            <a:r>
              <a:rPr lang="en-US" altLang="zh-TW" sz="4800" u="sng" dirty="0" err="1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myoktw</a:t>
            </a:r>
            <a:endParaRPr lang="en-US" altLang="zh-TW" sz="4800" u="sng" dirty="0" smtClean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8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天道網   </a:t>
            </a:r>
            <a:r>
              <a:rPr lang="en-US" altLang="zh-TW" sz="48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myoktw.com</a:t>
            </a:r>
          </a:p>
          <a:p>
            <a:endParaRPr lang="en-US" altLang="zh-TW" sz="4800" dirty="0" smtClean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48158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自己性命自己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救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二、生死與他人無關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濟公老師慈語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今天你想修道嗎？</a:t>
            </a:r>
            <a:r>
              <a:rPr lang="en-US" altLang="zh-TW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想</a:t>
            </a:r>
            <a:r>
              <a:rPr lang="en-US" altLang="zh-TW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那你為什麼來修道？這個要不要認清啊？如果沒有認清楚的話，修到半途，你就迷迷糊糊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是不是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為了形象而修道嗎？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為了老師我而修道嗎？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為了誰？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自己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。你走與不走，我有沒有關係啊？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沒有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57369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自己性命自己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救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三、成佛要去修去做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濟公老師慈語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成佛這件事，不是用講的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，而是要真真實實、腳踏實地的去修，去做，六萬多年來，咱們就只等這麼一次啊！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我們有行功了愿的機會，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就得要當下把握，緊緊的握住，有事建功易，無事建功難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87603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自己性命自己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救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四、把握現在快修辦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濟公老師慈語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我們的人生能夠保證有多長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，今天平安，明天呢？佳期良辰，就只有這麼一次，我們要做，就得要把它做到最好，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因為這份緣得來不易呀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！</a:t>
            </a:r>
            <a:endParaRPr lang="zh-TW" altLang="en-US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01961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自己性命自己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救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五、修道要堅持到底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濟公老師慈語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要一世修，一世成，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一世了，並不是那麼的簡單容易呀！徒兒們就得要咬緊牙關，撐到最後，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不到最後關頭，是不能夠見真章的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47967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自己性命自己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救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六、突破層層關考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濟公老師慈語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末後一著，層層關考，陷阱重重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，徒兒們就得要慎思明辨，速睜慧眼。一失足成千古恨，再回頭已百年身，如此，我們怎麼能夠不戰戰兢兢呢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千萬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不要讓我們的九玄七祖蒙羞，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也千萬不要再讓為師一而再，再而三的失望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2511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自己性命自己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救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七、做老母的好兒女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濟公老師慈語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每一字，每一句皆都是為師的心血、血淚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，為師沒有什麼奢求，只有希望徒兒們能夠做一位老母的好兒女，為師的好賢徒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1841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自己性命自己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救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八、愿了完就能回家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濟公老師慈語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咱們的愿了完，就能夠回家，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就能夠給老母娘一個交代，我們自己辛苦，是在了自己的愿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我們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救眾生出苦，是行功立德，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不是沽名釣譽，咱們不求有功，但求無過，徒兒們，好不好啊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9871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自己性命自己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救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九、把握當下修道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濟公老師慈語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多少年來了，我們依然仍舊原地踏步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，甚至退步了，難道我們要等到災劫降臨到我們身上、業力找上門來，才要真正的醒悟嗎？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咱們不要做後悔的事情，不要後悔，就得要把握當下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65422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2391</TotalTime>
  <Words>840</Words>
  <Application>Microsoft Office PowerPoint</Application>
  <PresentationFormat>如螢幕大小 (16:9)</PresentationFormat>
  <Paragraphs>56</Paragraphs>
  <Slides>12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12</vt:i4>
      </vt:variant>
    </vt:vector>
  </HeadingPairs>
  <TitlesOfParts>
    <vt:vector size="20" baseType="lpstr">
      <vt:lpstr>微軟正黑體</vt:lpstr>
      <vt:lpstr>新細明體</vt:lpstr>
      <vt:lpstr>標楷體</vt:lpstr>
      <vt:lpstr>Arial</vt:lpstr>
      <vt:lpstr>Calibri</vt:lpstr>
      <vt:lpstr>Franklin Gothic Book</vt:lpstr>
      <vt:lpstr>Wingdings 2</vt:lpstr>
      <vt:lpstr>科技</vt:lpstr>
      <vt:lpstr>自己性命自己救 悟見講</vt:lpstr>
      <vt:lpstr>自己性命自己救 悟見講</vt:lpstr>
      <vt:lpstr>自己性命自己救 悟見講</vt:lpstr>
      <vt:lpstr>自己性命自己救 悟見講</vt:lpstr>
      <vt:lpstr>自己性命自己救 悟見講</vt:lpstr>
      <vt:lpstr>自己性命自己救 悟見講</vt:lpstr>
      <vt:lpstr>自己性命自己救 悟見講</vt:lpstr>
      <vt:lpstr>自己性命自己救 悟見講</vt:lpstr>
      <vt:lpstr>自己性命自己救 悟見講</vt:lpstr>
      <vt:lpstr>自己性命自己救 悟見講</vt:lpstr>
      <vt:lpstr>自己性命自己救 悟見講</vt:lpstr>
      <vt:lpstr>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資料庫 天道</cp:lastModifiedBy>
  <cp:revision>479</cp:revision>
  <dcterms:created xsi:type="dcterms:W3CDTF">2014-02-15T05:50:45Z</dcterms:created>
  <dcterms:modified xsi:type="dcterms:W3CDTF">2019-01-08T01:48:50Z</dcterms:modified>
  <cp:contentStatus/>
</cp:coreProperties>
</file>