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30" r:id="rId2"/>
    <p:sldId id="331" r:id="rId3"/>
    <p:sldId id="341" r:id="rId4"/>
    <p:sldId id="340" r:id="rId5"/>
    <p:sldId id="339" r:id="rId6"/>
    <p:sldId id="338" r:id="rId7"/>
    <p:sldId id="337" r:id="rId8"/>
    <p:sldId id="336" r:id="rId9"/>
    <p:sldId id="335" r:id="rId10"/>
    <p:sldId id="334" r:id="rId11"/>
    <p:sldId id="333" r:id="rId12"/>
    <p:sldId id="342" r:id="rId13"/>
    <p:sldId id="332" r:id="rId14"/>
    <p:sldId id="304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3" d="100"/>
          <a:sy n="63" d="100"/>
        </p:scale>
        <p:origin x="872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印尼法正堂 冬季大典老母慈訓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一、今時道場紊亂顛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今時道場紊亂顛 各立門戶樹旗旛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各稱師祖一方佔 各稱放命掌大權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各有天命垂金線 各有道場後學全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目無尊長自專辦 欺師滅祖違逆天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十、天命金線母敕令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妙智覺理守戒律 孝悌持心道不離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迴光返照省自己 正己成人真功積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天命金線母敕令 一貫薪火代代承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弓長子系真天命 雨霖代理奉命行</a:t>
            </a:r>
          </a:p>
        </p:txBody>
      </p:sp>
    </p:spTree>
    <p:extLst>
      <p:ext uri="{BB962C8B-B14F-4D97-AF65-F5344CB8AC3E}">
        <p14:creationId xmlns:p14="http://schemas.microsoft.com/office/powerpoint/2010/main" val="834382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十一、還鄉覺路認理修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平收萬教歸一整 臻化世界呈大同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天道明了至末秋 還鄉覺路認理修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道脈金線祖祖授 不向旁人天命求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昇降關頭分良莠 謹慎謹慎小心走</a:t>
            </a:r>
          </a:p>
        </p:txBody>
      </p:sp>
    </p:spTree>
    <p:extLst>
      <p:ext uri="{BB962C8B-B14F-4D97-AF65-F5344CB8AC3E}">
        <p14:creationId xmlns:p14="http://schemas.microsoft.com/office/powerpoint/2010/main" val="2520443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十二、勿信假祖与放命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果子成熟將收穫 猶怕風雨蕭颼颼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安頓自己命自救 信立智慧爭上游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勿信轉世稱彌勒 勿信濟公駕慈舟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勿信錦囊有遺留 勿信道長天命有</a:t>
            </a:r>
          </a:p>
        </p:txBody>
      </p:sp>
    </p:spTree>
    <p:extLst>
      <p:ext uri="{BB962C8B-B14F-4D97-AF65-F5344CB8AC3E}">
        <p14:creationId xmlns:p14="http://schemas.microsoft.com/office/powerpoint/2010/main" val="2171902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81496" y="185028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十三、牢栓心猿意馬鎖</a:t>
            </a:r>
          </a:p>
          <a:p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勿信領導掌樞紐 勿信觀音渡迷儔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牢栓心猿意馬鎖 任它猢猻鬧各洲</a:t>
            </a:r>
            <a:endParaRPr lang="en-US" altLang="zh-TW" sz="4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如來不動觀真我 自己無生在心頭</a:t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明德親民德敦厚 才可消災解冤仇</a:t>
            </a:r>
          </a:p>
          <a:p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速速了愿勤修辦 才可躲災保平安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他日功成圓滿果 龍華會上享萬秋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284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二、如此孽子娘感嘆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如此孽子娘感嘆 一失之足墜魔圈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這非為娘出考驗 這非為娘天命頒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只因兒女起貪念 只因兒女入邪偏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忘恩負義名相攬 為娘順水推舟前</a:t>
            </a:r>
          </a:p>
        </p:txBody>
      </p:sp>
    </p:spTree>
    <p:extLst>
      <p:ext uri="{BB962C8B-B14F-4D97-AF65-F5344CB8AC3E}">
        <p14:creationId xmlns:p14="http://schemas.microsoft.com/office/powerpoint/2010/main" val="3880192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三、素其本位按就班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道場將有大考選 各當慎獨懺過愆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為娘今日告一段 天機洩漏給兒男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謹記在心過莫犯 素其本位按就班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了達聖業了大愿 慈悲忠恕為要端</a:t>
            </a:r>
          </a:p>
        </p:txBody>
      </p:sp>
    </p:spTree>
    <p:extLst>
      <p:ext uri="{BB962C8B-B14F-4D97-AF65-F5344CB8AC3E}">
        <p14:creationId xmlns:p14="http://schemas.microsoft.com/office/powerpoint/2010/main" val="27862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四、明師子系與天然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告誡領袖德培圓 以德服人啟後賢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皇母有命大德培 明師子系與天然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雨霖繼承聖事辦 點燃薪火照世間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兒女認準一金線 前賢後學心相連</a:t>
            </a:r>
          </a:p>
        </p:txBody>
      </p:sp>
    </p:spTree>
    <p:extLst>
      <p:ext uri="{BB962C8B-B14F-4D97-AF65-F5344CB8AC3E}">
        <p14:creationId xmlns:p14="http://schemas.microsoft.com/office/powerpoint/2010/main" val="2612066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五、天道明朗多考驗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天道明朗多考驗 三六四八攬地盤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有真有假理不變 有佛有魔驗心堅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若為領袖無正念 若為領袖想霸權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若為領袖師道犯 若為領袖行邪偏</a:t>
            </a:r>
          </a:p>
        </p:txBody>
      </p:sp>
    </p:spTree>
    <p:extLst>
      <p:ext uri="{BB962C8B-B14F-4D97-AF65-F5344CB8AC3E}">
        <p14:creationId xmlns:p14="http://schemas.microsoft.com/office/powerpoint/2010/main" val="3492516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六、他日大考大清算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兒要什麼娘如願 讓兒擁有名利兼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撥轉魔子來相伴 擁護助爾當前賢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他日大考大清算 清濁分班判艾蘭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故為領袖兢兢戰 領導後學慈心田</a:t>
            </a:r>
          </a:p>
        </p:txBody>
      </p:sp>
    </p:spTree>
    <p:extLst>
      <p:ext uri="{BB962C8B-B14F-4D97-AF65-F5344CB8AC3E}">
        <p14:creationId xmlns:p14="http://schemas.microsoft.com/office/powerpoint/2010/main" val="3871923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七、推功攬過方智漢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同是一母皇胎子 同是一師之徒男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前後相拉人才選 無為無私法地天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推功攬過方智漢 放下一切擁萬千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警告三才道神器 神道設教將過時</a:t>
            </a:r>
          </a:p>
        </p:txBody>
      </p:sp>
    </p:spTree>
    <p:extLst>
      <p:ext uri="{BB962C8B-B14F-4D97-AF65-F5344CB8AC3E}">
        <p14:creationId xmlns:p14="http://schemas.microsoft.com/office/powerpoint/2010/main" val="3399811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八、妙竅妙乩將收回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敬佛佛在有妙意 藐視仙佛耍稀奇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為娘設乩竅手立 亦是有限之時期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將把妙竅及妙乩 一一收回歸平實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他日旁門左道起 道場再有三才乩</a:t>
            </a:r>
          </a:p>
        </p:txBody>
      </p:sp>
    </p:spTree>
    <p:extLst>
      <p:ext uri="{BB962C8B-B14F-4D97-AF65-F5344CB8AC3E}">
        <p14:creationId xmlns:p14="http://schemas.microsoft.com/office/powerpoint/2010/main" val="2400917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九、破除形象為第一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各顯神術創奇異 各有乩竅訓文批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說有天命辦大事 說有老母命頒伊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五花八門各樹立 怪亂現象心中迷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兒女可要認仔細 破除形象為第一</a:t>
            </a:r>
          </a:p>
        </p:txBody>
      </p:sp>
    </p:spTree>
    <p:extLst>
      <p:ext uri="{BB962C8B-B14F-4D97-AF65-F5344CB8AC3E}">
        <p14:creationId xmlns:p14="http://schemas.microsoft.com/office/powerpoint/2010/main" val="405852098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2473</TotalTime>
  <Words>914</Words>
  <Application>Microsoft Office PowerPoint</Application>
  <PresentationFormat>如螢幕大小 (16:9)</PresentationFormat>
  <Paragraphs>72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標楷體</vt:lpstr>
      <vt:lpstr>Arial</vt:lpstr>
      <vt:lpstr>Calibri</vt:lpstr>
      <vt:lpstr>Franklin Gothic Book</vt:lpstr>
      <vt:lpstr>Wingdings 2</vt:lpstr>
      <vt:lpstr>科技</vt:lpstr>
      <vt:lpstr>老母説不能放命 悟見講</vt:lpstr>
      <vt:lpstr>老母説不能放命 悟見講</vt:lpstr>
      <vt:lpstr>老母説不能放命 悟見講</vt:lpstr>
      <vt:lpstr>老母説不能放命 悟見講</vt:lpstr>
      <vt:lpstr>老母説不能放命 悟見講</vt:lpstr>
      <vt:lpstr>老母説不能放命 悟見講</vt:lpstr>
      <vt:lpstr>老母説不能放命 悟見講</vt:lpstr>
      <vt:lpstr>老母説不能放命 悟見講</vt:lpstr>
      <vt:lpstr>老母説不能放命 悟見講</vt:lpstr>
      <vt:lpstr>老母説不能放命 悟見講</vt:lpstr>
      <vt:lpstr>老母説不能放命 悟見講</vt:lpstr>
      <vt:lpstr>老母説不能放命 悟見講</vt:lpstr>
      <vt:lpstr>老母説不能放命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480</cp:revision>
  <dcterms:created xsi:type="dcterms:W3CDTF">2014-02-15T05:50:45Z</dcterms:created>
  <dcterms:modified xsi:type="dcterms:W3CDTF">2020-05-29T03:34:27Z</dcterms:modified>
  <cp:contentStatus/>
</cp:coreProperties>
</file>