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神通法術天命考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一、天命大母命大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論天大論地大惟道為大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天命大母命大至靈至極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如若遵訓語行實地而辦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為母我命仙佛護兒安逸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往後去這事情關係重大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不久的天時至大顯真機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這千門合萬教大地普展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唸符咒呼風雨飛沙走石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神通法術天命考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二、神通法術天命考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指天開指地裂搬山倒海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跨板凳能上天妖法更奇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五行遁陰陽法騰雲駕霧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各種的妖魔術亦難盡提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到其時可望我佛子牢記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如隨他失靈光永受悲淒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此本是天數定三期發現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其內中定妙計母有用意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神通法術天命考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三、大主權為母執掌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原來這大主權為母執掌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至其時勅令下法術盡息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萬仙陣再來看熱鬧之甚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笨兒子合瘋人神通廣極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拿杏黃勅令棋空中一擺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呼一聲諸神退各歸班級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法亦無術亦無神聖不助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空赤赤一雙手難以復敵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神通法術天命考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四、萬旁道拜彌勒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萬旁道拜彌勒同歸一理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扶佐僧現佛光道貫三極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富貴人他倒把貧窮來拜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道德展貫全球中外同一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大智慧原佛子急速下手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莫等待舟江心補漏則遲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3000</TotalTime>
  <Words>326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神通法術天命考 悟見講</vt:lpstr>
      <vt:lpstr>神通法術天命考 悟見講</vt:lpstr>
      <vt:lpstr>神通法術天命考 悟見講</vt:lpstr>
      <vt:lpstr>神通法術天命考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2021-07-31T04:12:26Z</dcterms:modified>
  <cp:contentStatus/>
</cp:coreProperties>
</file>