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真天命各辦一段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一、跟假命鉤出天盤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所謂「走馬點玄」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，將來的真點傳師最寶貴，愈來愈少，明瞭嗎？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如果你不明白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，你就迷糊跟進了，這會讓你的祖先含淚的，所以要自我小心謹慎。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真天命各辦一段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二、真天命各辦一段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其實諸佛菩薩，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比你們更著急，不只你們想救人，佛菩薩也想救人，哪不希望「聖命」多傳承！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但是道統有傳承，各辦一段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，日月星各辦一層，末後這一層，是群星輝映啊！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真天命各辦一段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三、天命金線要守住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「不違背天意」、「不背叛祖師」、「不自我稱尊」、「不參加人事團體」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，現在問問自己，我們守得真嗎？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en-US" altLang="zh-TW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我們守得真嗎？</a:t>
            </a:r>
            <a:b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en-US" altLang="zh-TW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我們又修得真嗎？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日後考驗會更多，我們又該如何繼續守下去？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真天命各辦一段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四、金線只有一條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金線只有一條，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北辰已殞落，眾說紛紜，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但你心性要定，不要好奇想知道，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安分守己的修，素其本位的做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，就沒有錯。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真天命各辦一段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五、不執著形象顯化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形象可能會，成為你們修道的一大障礙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，為什麼有三十六假弓長，七十二假彌勒呢？為什麼有這些來考驗白陽的修道士呢？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因為白陽的修士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「執著形象」，白陽的修士喜歡看「顯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化」。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2997</TotalTime>
  <Words>367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真天命各辦一段 悟見講</vt:lpstr>
      <vt:lpstr>真天命各辦一段 悟見講</vt:lpstr>
      <vt:lpstr>真天命各辦一段 悟見講</vt:lpstr>
      <vt:lpstr>真天命各辦一段 悟見講</vt:lpstr>
      <vt:lpstr>真天命各辦一段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694</cp:revision>
  <dcterms:created xsi:type="dcterms:W3CDTF">2014-02-15T05:50:45Z</dcterms:created>
  <dcterms:modified xsi:type="dcterms:W3CDTF">2021-08-04T17:08:54Z</dcterms:modified>
  <cp:contentStatus/>
</cp:coreProperties>
</file>