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7" r:id="rId2"/>
    <p:sldId id="343" r:id="rId3"/>
    <p:sldId id="330" r:id="rId4"/>
    <p:sldId id="341" r:id="rId5"/>
    <p:sldId id="332" r:id="rId6"/>
    <p:sldId id="340" r:id="rId7"/>
    <p:sldId id="334" r:id="rId8"/>
    <p:sldId id="339" r:id="rId9"/>
    <p:sldId id="336" r:id="rId10"/>
    <p:sldId id="335" r:id="rId11"/>
    <p:sldId id="333" r:id="rId12"/>
    <p:sldId id="331" r:id="rId13"/>
    <p:sldId id="338" r:id="rId14"/>
    <p:sldId id="342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一、此時真假要明講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論時間、論時機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，已經接近淘汰年、考選年，不能再濫竽充數、混眼前了。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大道無情，好的要標榜，亂我規矩的魔頭，同樣也要標出來。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過去已經過去，往後不嚴厲不可以！</a:t>
            </a:r>
          </a:p>
        </p:txBody>
      </p:sp>
    </p:spTree>
    <p:extLst>
      <p:ext uri="{BB962C8B-B14F-4D97-AF65-F5344CB8AC3E}">
        <p14:creationId xmlns:p14="http://schemas.microsoft.com/office/powerpoint/2010/main" val="397789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十、魔當道擾亂道場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魔當道的時候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，整個道場都是妖、都是魔，讓你分辨不出來。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他會擾亂得你天昏地暗，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擾亂得你六神無主，擾亂得你呼天搶地，到不了理天。</a:t>
            </a:r>
          </a:p>
        </p:txBody>
      </p:sp>
    </p:spTree>
    <p:extLst>
      <p:ext uri="{BB962C8B-B14F-4D97-AF65-F5344CB8AC3E}">
        <p14:creationId xmlns:p14="http://schemas.microsoft.com/office/powerpoint/2010/main" val="251410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十一、護持假道沒功德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你來護持這個正規的道場，有沒有功德？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謝謝你們。真正護持道場的徒兒們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，老師照往例，每個人消兩百個劫數，好不好？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118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十二、宗教團體沒天命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39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十三、真假濟公如何認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⑴、假濟公強調是真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而且，那真正像老師一樣的法相，那時就說：「你這個傻徒弟啊！親身的老師來你都不信，那個代理老師你才相信，真是孽徒！</a:t>
            </a:r>
          </a:p>
        </p:txBody>
      </p:sp>
    </p:spTree>
    <p:extLst>
      <p:ext uri="{BB962C8B-B14F-4D97-AF65-F5344CB8AC3E}">
        <p14:creationId xmlns:p14="http://schemas.microsoft.com/office/powerpoint/2010/main" val="419343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十三、真假濟公如何認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⑵、假濟公會顯神通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要不是真正的我這老師來，否則你看，你心裡想什麼我都知道，你現在有何困難，我現在替你解決，你還不認我，還相信什麼引保師！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⑶假濟公會拉人情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誰的徒弟誰不疼？那是代理的！」，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你信不信？危險啊！</a:t>
            </a:r>
          </a:p>
        </p:txBody>
      </p:sp>
    </p:spTree>
    <p:extLst>
      <p:ext uri="{BB962C8B-B14F-4D97-AF65-F5344CB8AC3E}">
        <p14:creationId xmlns:p14="http://schemas.microsoft.com/office/powerpoint/2010/main" val="349473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二、哪些人沒有天命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只有祖師才能放命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放命者：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年後領命者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跟隨假祖師修辦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跟隨放命者修辦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宗教團體的領導者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51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白水老人：西元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1995/2/25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，歸空後，就沒有祖師住世，任何人、任何組都不能放命，放命就是假。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後放命是假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90416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五、今後要跟自性修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29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六、跟放命勾出天盤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739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七、離天命就難回頭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</p:txBody>
      </p:sp>
    </p:spTree>
    <p:extLst>
      <p:ext uri="{BB962C8B-B14F-4D97-AF65-F5344CB8AC3E}">
        <p14:creationId xmlns:p14="http://schemas.microsoft.com/office/powerpoint/2010/main" val="113742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八、假天命顯化很多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將來在最末後，有三十六假彌勒、七十二假弓長，那下來的神通可廣大，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何止是嘴唸著，字裡藏著的妙，何止如此！妙妙妙！死了叫你活，心裡想什麼都抓出來，有病一摸就好。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到時候撒豆成兵，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假濟公、假祖師都出來考道，你們若被勾出天盤，為師也無能為力。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499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九、不要被前賢考倒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現在阿修羅考道了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，他考的是前面的領導者。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身為後學者，不要受前賢的影響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，個人修持個人得，公修公得，婆修婆得。</a:t>
            </a:r>
          </a:p>
        </p:txBody>
      </p:sp>
    </p:spTree>
    <p:extLst>
      <p:ext uri="{BB962C8B-B14F-4D97-AF65-F5344CB8AC3E}">
        <p14:creationId xmlns:p14="http://schemas.microsoft.com/office/powerpoint/2010/main" val="31212579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2568</TotalTime>
  <Words>1065</Words>
  <Application>Microsoft Office PowerPoint</Application>
  <PresentationFormat>如螢幕大小 (16:9)</PresentationFormat>
  <Paragraphs>77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511</cp:revision>
  <dcterms:created xsi:type="dcterms:W3CDTF">2014-02-15T05:50:45Z</dcterms:created>
  <dcterms:modified xsi:type="dcterms:W3CDTF">2020-12-29T03:49:36Z</dcterms:modified>
  <cp:contentStatus/>
</cp:coreProperties>
</file>