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真假仙佛難分辨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4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真假仙佛難分辨</a:t>
            </a:r>
            <a:endParaRPr lang="zh-TW" altLang="en-US" sz="34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，一不小心就落入考圈，以後假彌勒、假弓長很多，化身為你的老師，講出一篇大道理，讓你分不出真假，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所以以後的顯化，是真也好、是假也罷，皆不執著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，只相信真理，依真理來走、來行，握緊一條金線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真假仙佛難分辨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二、以覺為師莫著相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可是將來有一天，就算是你們老師臨壇，也不一定是真的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，那時你們如何了解去辨別「真假」嗎？這一點非常的重要，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如果你們不能明辨真與假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，那表示你們修道的信念不夠，還不是真正的「以覺為師」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真假仙佛難分辨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三、都要接受智慧考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所以真天命隱了，假天命顯了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真假仙佛難分辨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四、此時乩竅來考道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破除形象為第一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真假仙佛難分辨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五、守住金線認理修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但你心性要定，不要好奇想知道，「安分守己的修，素其本位的做」，就沒有錯。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3012</TotalTime>
  <Words>393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真假仙佛難分辨 悟見講</vt:lpstr>
      <vt:lpstr>真假仙佛難分辨 悟見講</vt:lpstr>
      <vt:lpstr>真假仙佛難分辨 悟見講</vt:lpstr>
      <vt:lpstr>真假仙佛難分辨 悟見講</vt:lpstr>
      <vt:lpstr>真假仙佛難分辨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2021-08-04T15:59:55Z</dcterms:modified>
  <cp:contentStatus/>
</cp:coreProperties>
</file>