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8" r:id="rId4"/>
    <p:sldId id="349" r:id="rId5"/>
    <p:sldId id="350" r:id="rId6"/>
    <p:sldId id="34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3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1ED06A73-13E2-4B7E-8A8F-4DB15B620773}"/>
    <pc:docChg chg="custSel addSld modSld">
      <pc:chgData name="老兄 悟見" userId="d3c841b5715e98f1" providerId="LiveId" clId="{1ED06A73-13E2-4B7E-8A8F-4DB15B620773}" dt="2021-11-20T02:07:38.230" v="53" actId="207"/>
      <pc:docMkLst>
        <pc:docMk/>
      </pc:docMkLst>
      <pc:sldChg chg="modSp mod addCm">
        <pc:chgData name="老兄 悟見" userId="d3c841b5715e98f1" providerId="LiveId" clId="{1ED06A73-13E2-4B7E-8A8F-4DB15B620773}" dt="2021-11-20T02:04:22.911" v="36" actId="207"/>
        <pc:sldMkLst>
          <pc:docMk/>
          <pc:sldMk cId="2451051432" sldId="345"/>
        </pc:sldMkLst>
        <pc:spChg chg="mod">
          <ac:chgData name="老兄 悟見" userId="d3c841b5715e98f1" providerId="LiveId" clId="{1ED06A73-13E2-4B7E-8A8F-4DB15B620773}" dt="2021-11-20T02:04:22.911" v="36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1ED06A73-13E2-4B7E-8A8F-4DB15B620773}" dt="2021-11-20T02:05:31.310" v="42" actId="207"/>
        <pc:sldMkLst>
          <pc:docMk/>
          <pc:sldMk cId="3869159850" sldId="346"/>
        </pc:sldMkLst>
        <pc:spChg chg="mod">
          <ac:chgData name="老兄 悟見" userId="d3c841b5715e98f1" providerId="LiveId" clId="{1ED06A73-13E2-4B7E-8A8F-4DB15B620773}" dt="2021-11-20T02:05:31.310" v="42" actId="207"/>
          <ac:spMkLst>
            <pc:docMk/>
            <pc:sldMk cId="3869159850" sldId="34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ED06A73-13E2-4B7E-8A8F-4DB15B620773}" dt="2021-11-20T02:07:38.230" v="53" actId="207"/>
        <pc:sldMkLst>
          <pc:docMk/>
          <pc:sldMk cId="633683315" sldId="347"/>
        </pc:sldMkLst>
        <pc:spChg chg="mod">
          <ac:chgData name="老兄 悟見" userId="d3c841b5715e98f1" providerId="LiveId" clId="{1ED06A73-13E2-4B7E-8A8F-4DB15B620773}" dt="2021-11-20T02:07:38.230" v="53" actId="207"/>
          <ac:spMkLst>
            <pc:docMk/>
            <pc:sldMk cId="633683315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ED06A73-13E2-4B7E-8A8F-4DB15B620773}" dt="2021-11-20T02:06:04.036" v="45" actId="207"/>
        <pc:sldMkLst>
          <pc:docMk/>
          <pc:sldMk cId="2004528313" sldId="348"/>
        </pc:sldMkLst>
        <pc:spChg chg="mod">
          <ac:chgData name="老兄 悟見" userId="d3c841b5715e98f1" providerId="LiveId" clId="{1ED06A73-13E2-4B7E-8A8F-4DB15B620773}" dt="2021-11-20T02:06:04.036" v="45" actId="207"/>
          <ac:spMkLst>
            <pc:docMk/>
            <pc:sldMk cId="2004528313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ED06A73-13E2-4B7E-8A8F-4DB15B620773}" dt="2021-11-20T02:06:26.981" v="48" actId="207"/>
        <pc:sldMkLst>
          <pc:docMk/>
          <pc:sldMk cId="4049592371" sldId="349"/>
        </pc:sldMkLst>
        <pc:spChg chg="mod">
          <ac:chgData name="老兄 悟見" userId="d3c841b5715e98f1" providerId="LiveId" clId="{1ED06A73-13E2-4B7E-8A8F-4DB15B620773}" dt="2021-11-20T02:06:26.981" v="48" actId="207"/>
          <ac:spMkLst>
            <pc:docMk/>
            <pc:sldMk cId="4049592371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1ED06A73-13E2-4B7E-8A8F-4DB15B620773}" dt="2021-11-20T02:06:57.721" v="50" actId="207"/>
        <pc:sldMkLst>
          <pc:docMk/>
          <pc:sldMk cId="2398759020" sldId="350"/>
        </pc:sldMkLst>
        <pc:spChg chg="mod">
          <ac:chgData name="老兄 悟見" userId="d3c841b5715e98f1" providerId="LiveId" clId="{1ED06A73-13E2-4B7E-8A8F-4DB15B620773}" dt="2021-11-20T02:06:57.721" v="50" actId="207"/>
          <ac:spMkLst>
            <pc:docMk/>
            <pc:sldMk cId="2398759020" sldId="350"/>
            <ac:spMk id="5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1-20T10:02:41.356" idx="3">
    <p:pos x="5269" y="401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百歲以上點傳師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在大陸要有天命的點傳，今年最少要</a:t>
            </a:r>
            <a:r>
              <a:rPr lang="en-US" altLang="zh-TW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歲以上</a:t>
            </a:r>
            <a:r>
              <a:rPr lang="zh-TW" altLang="en-US" sz="32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 理由：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㈠放命只有一代祖師才能放命</a:t>
            </a:r>
          </a:p>
          <a:p>
            <a:pPr algn="l"/>
            <a:r>
              <a:rPr lang="zh-TW" altLang="en-US" sz="32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這個時代，從師尊、師母在西元</a:t>
            </a:r>
            <a:r>
              <a:rPr lang="en-US" altLang="zh-TW" sz="32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1930</a:t>
            </a:r>
            <a:r>
              <a:rPr lang="zh-TW" altLang="en-US" sz="32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年，同領天命開始起算，到今天</a:t>
            </a:r>
            <a:r>
              <a:rPr lang="en-US" altLang="zh-TW" sz="32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2021</a:t>
            </a:r>
            <a:r>
              <a:rPr lang="zh-TW" altLang="en-US" sz="32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年，能放點傳師命的只有張天然師尊、孫慧明師母，及奉老母之命「代理天命」的大德白水老人等三位，才有資格放點傳師命，其他人就沒有資格放點傳師命，</a:t>
            </a:r>
          </a:p>
          <a:p>
            <a:pPr algn="l"/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不是師尊、師母、白水老人親自所放的命，都是「沒天命的假點傳」</a:t>
            </a:r>
            <a:r>
              <a:rPr lang="zh-TW" altLang="en-US" sz="32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，沒有辦法代理明師點道，是點不開玄關竅的。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百歲以上點傳師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㈡在大陸只有孫慧明師母本人，才能放點傳師命</a:t>
            </a:r>
          </a:p>
          <a:p>
            <a:pPr algn="l"/>
            <a:r>
              <a:rPr lang="zh-TW" altLang="en-US" sz="41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在西元</a:t>
            </a:r>
            <a:r>
              <a:rPr lang="en-US" altLang="zh-TW" sz="41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1947</a:t>
            </a:r>
            <a:r>
              <a:rPr lang="zh-TW" altLang="en-US" sz="41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年中秋夜晚，張天然師尊歸空，歸空後，普渡眾生的天命，就落在孫慧明師母身上，所以西元</a:t>
            </a:r>
            <a:r>
              <a:rPr lang="en-US" altLang="zh-TW" sz="41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1947</a:t>
            </a:r>
            <a:r>
              <a:rPr lang="zh-TW" altLang="en-US" sz="41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年後，只有師母才能放命，其他人不是祖師，都不能放點傳師命。</a:t>
            </a:r>
          </a:p>
          <a:p>
            <a:pPr algn="l"/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在西元</a:t>
            </a:r>
            <a:r>
              <a:rPr lang="en-US" altLang="zh-TW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1949</a:t>
            </a:r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年，因為在大陸整個大局勢的改變</a:t>
            </a:r>
            <a:r>
              <a:rPr lang="zh-TW" altLang="en-US" sz="41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，師母不得不離開「大陸」，輾轉香港，再來台灣，一直到師母西元</a:t>
            </a:r>
            <a:r>
              <a:rPr lang="en-US" altLang="zh-TW" sz="41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1975</a:t>
            </a:r>
            <a:r>
              <a:rPr lang="zh-TW" altLang="en-US" sz="41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年歸空，師母都沒有機會回「大陸」，</a:t>
            </a:r>
            <a:r>
              <a:rPr lang="zh-TW" altLang="en-US" sz="41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所以在大陸的點傳師，要真的有天命，一定要在師母離開大陸前，領有師母的天命，才能算有天命的真點傳，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9159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百歲以上點傳師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師母在西元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1949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年離開大陸，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也就是說在大陸當地的點傳師，一定要在西元</a:t>
            </a:r>
            <a:r>
              <a:rPr lang="en-US" altLang="zh-TW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1949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年以前領命，如果以西元</a:t>
            </a:r>
            <a:r>
              <a:rPr lang="en-US" altLang="zh-TW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1949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來算，以當時領命年齡為</a:t>
            </a:r>
            <a:r>
              <a:rPr lang="en-US" altLang="zh-TW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歲（道場很少有這麼年輕領命的），到今年</a:t>
            </a:r>
            <a:r>
              <a:rPr lang="en-US" altLang="zh-TW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2021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年，已經過</a:t>
            </a:r>
            <a:r>
              <a:rPr lang="en-US" altLang="zh-TW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72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年，那這位在師母那邊領命的點傳，到今年已經年滿</a:t>
            </a:r>
            <a:r>
              <a:rPr lang="en-US" altLang="zh-TW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歲，</a:t>
            </a:r>
            <a:endParaRPr lang="en-US" altLang="zh-TW" sz="3600" b="0" i="0" dirty="0">
              <a:solidFill>
                <a:schemeClr val="tx1">
                  <a:lumMod val="9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所以說，如果在大陸當地的點傳師，沒有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歲以上，天命就大有問題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，絕大多數沒有天命，這點大家要了解。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452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百歲以上點傳師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㈢在大陸當地如果沒有百歲以上，或九十歲以上，天命都有問題，九十歲以下的，幾乎都沒天命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，那就別說</a:t>
            </a:r>
            <a:r>
              <a:rPr lang="en-US" altLang="zh-TW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60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歲左右，要有天命，那是不可能的，</a:t>
            </a:r>
            <a:endParaRPr lang="en-US" altLang="zh-TW" sz="3600" b="0" i="0" dirty="0">
              <a:solidFill>
                <a:schemeClr val="tx1">
                  <a:lumMod val="9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所以目前謠傳某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×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兄（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×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陽）有天命，那是不可能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，更何況放命給他的人，不是張天然師尊、孫慧明師母、白水老人，所以說「他是一位沒天命的假點傳」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959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百歲以上點傳師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㈣師母之下的老前人輩，也只有白水老人一位能放命。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師母之下的老前人輩，也只有白水老人奉老母之命「代理天命」能放命，其他的老前輩都不能放命，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如果這些老前輩不明「祖師才能放命」，自己私自放點傳師命，都超過他的權限，自己的天命會被上天收回，所放命之點傳師也是無效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，也是沒天命的假點傳，點不開求道人之玄關竅，求道人是求到沒天命的「假道」，是無法超脫生死輪迴的。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8759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百歲以上點傳師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以上說明，希望大家能了解，求了真道以後，不要再亂跑，不要貪功，平安回理天最要緊，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千萬不要跟隨沒天命的人修辦，你去跟隨他，就會被「勾出天盤」，你求的真道就無效了。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而對於沒有求道的人，千萬不要「飢不擇食」，隨便去沒天命的「假點傳」那邊求道，那是無效的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，玄關是打不開的，自己無法超脫生死輪迴，九玄七祖也無法沾光。 大家要耐心等待「有天命的點傳」到來，上天會安排的，大家要抱有希望，大家要安心，將來才有機會求「真道」。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悟見老兄盼望大家，在將來都能平安回理天。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368331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3070</TotalTime>
  <Words>856</Words>
  <Application>Microsoft Office PowerPoint</Application>
  <PresentationFormat>如螢幕大小 (16:9)</PresentationFormat>
  <Paragraphs>22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百歲以上點傳師 悟見講</vt:lpstr>
      <vt:lpstr>百歲以上點傳師 悟見講</vt:lpstr>
      <vt:lpstr>百歲以上點傳師 悟見講</vt:lpstr>
      <vt:lpstr>百歲以上點傳師 悟見講</vt:lpstr>
      <vt:lpstr>百歲以上點傳師 悟見講</vt:lpstr>
      <vt:lpstr>百歲以上點傳師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2021-11-20T02:07:40Z</dcterms:modified>
  <cp:contentStatus/>
</cp:coreProperties>
</file>