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7" r:id="rId3"/>
    <p:sldId id="297" r:id="rId4"/>
    <p:sldId id="303" r:id="rId5"/>
    <p:sldId id="302" r:id="rId6"/>
    <p:sldId id="313" r:id="rId7"/>
    <p:sldId id="314" r:id="rId8"/>
    <p:sldId id="315" r:id="rId9"/>
    <p:sldId id="304" r:id="rId10"/>
    <p:sldId id="301" r:id="rId11"/>
    <p:sldId id="298" r:id="rId12"/>
    <p:sldId id="316" r:id="rId13"/>
    <p:sldId id="300" r:id="rId14"/>
    <p:sldId id="299" r:id="rId15"/>
    <p:sldId id="306" r:id="rId16"/>
    <p:sldId id="307" r:id="rId17"/>
    <p:sldId id="308" r:id="rId18"/>
    <p:sldId id="309" r:id="rId19"/>
    <p:sldId id="305" r:id="rId20"/>
    <p:sldId id="310" r:id="rId21"/>
    <p:sldId id="312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上天最好的安排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末後了，什麼事情都是上天安排好的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五、為何濟公做老師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為什麼是我這個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做你們老師，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時候，如果不瘋顛一點，日子就難過啦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学濟公大智若愚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有時候瘋瘋顛顛一點比較好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大智若愚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，明白嗎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都在辦道，日子過得瘋瘋顛顛的，不要計較太多，又能行功了愿，又可以過得很快樂，那種日子真好！﻿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5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師母月慧菩薩聖像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23479"/>
            <a:ext cx="4176463" cy="485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何月慧做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月慧菩薩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做師母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末後之時，要以柔克剛，要如水一樣，有彈性、能包容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1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上天老母巧安排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這三尊擺在上面；不是流傳下來的、不是一個形式、不是一個樣子，是有它的道理啊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的事情都有祂的意思，明白嗎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一、何謂遊戲三昧？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就是佛的境界。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最高境界時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，就進入遊戲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快快樂樂地生活在世間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，如同遊戲一般，無拘無束，悠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在遊戲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救渡眾生，讓眾生離苦得樂，這種修行功夫，就是遊戲三昧。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就是修「遊戲三昧」而成佛的。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225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、濟公是不食肉的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手中輕搖著蒲扇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，美酒一壺，口中栽灌，一副行腳羅漢模樣，世人幾個能學我這般自在</a:t>
            </a:r>
            <a:r>
              <a:rPr lang="zh-TW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美酒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無味，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扇風不涼，到底在變什麼把戲？有人曰：「我愛食狗肉、好飲酒，瘋瘋癲癲。」以為我不正經，其實他們看錯了</a:t>
            </a:r>
            <a:r>
              <a:rPr lang="zh-TW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有食肉和尚</a:t>
            </a:r>
            <a:r>
              <a:rPr lang="zh-TW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，天上絕無飲酒羅漢。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94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不忍佛門慧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，我在天上觀看出家修行者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，口吃清齋，心懷鬼胎，少有善知識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開悟佛法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，都是混飯來吃，我不忍佛門慧命懸絲欲斷，故投胎下凡，化名「修緣」普渡群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瘋賣傻，遊戲人間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，專門與那些和尚「作怪」，逆法度真人。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552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身癲心不癲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一些淺智薄慧者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，以為我這野癲僧是佛門魔鬼，那知我身癲心不癲，我念的是「真正經」，不比他們念的是「假正經」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那些假慈假悲者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，才是騙吃騙喝，以求供養維生，我濟癲一到，便打破他們的飯碗，故當時僧人氣我、罵我、恨我。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062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身藏三昧真道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至如今，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佛門尚對我存有偏見，以為我是個「不淨和尚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我乃羅漢化生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，日光之體，身藏三昧真道，故在口中幻化一下，只到喉中三寸有滋味，骨腸空空如也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諷刺僧侶同修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而已，這叫著「白吃白喝沒味道」。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55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13" y="459296"/>
            <a:ext cx="591502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、萬家生佛化眾生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濟公活佛說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個個笑哈哈，我就是如意佛、歡喜佛、濟公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「活佛」不拜，卻拜「死佛」，可憐！可憐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逢末法，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我又耍了一招，不到佛寺，卻到俗家，真想使世人建立佛化家庭，萬家生佛。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48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濟公佛遊戲</a:t>
            </a:r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道濟雖癲而不瘋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哈哈！世人常笑我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癲癲瘋瘋，其實吾道濟雖癲而不</a:t>
            </a:r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瘋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釋其理如下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：所謂：「瘋癲」者，乃是精神失常，言行毫無倫次，形同白痴之人</a:t>
            </a:r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zh-TW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佛雖是表面看來瘋癲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，但我心中一片真空，一切言行皆出於自然，而且言語可以勸世人向善，行動則是度眾生回岸，與前者所言大不同也。有言「大智若愚」。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967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二、為何彌勒做祖師？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，你們知道嗎？因為他胖嘛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大肚能容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末後這個時候，做事沒有一點大肚能容的功力，是過不了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三、為何彌勒掌天盤？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為什麼現在彌勒老祖師掌天盤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現在人的生活壓力大，眾生太迷昧了，所以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掌天盤，就是要讓大家歡歡喜喜的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7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四、学彌勒佛不消沈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如果覺得自己好消沉，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覺得好像一點希望都沒有，你們可以看看勵志的書，每天一早起來，呼吸新鮮空氣，想一想我今天有道可以辦，實在是太幸福美滿了！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不能因為人家對你不好，你就難過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，你們還是要修道，還是要帶給人家快樂，不能因為人家不修道，你們就跟著消沉下去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3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一、慈心三昧的意義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譯為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正定，即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邪念，把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心安住於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一處，而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內心不散亂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的意思。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專心致力於慈心，觀想一切眾生普遍蒙受喜樂。去除妄念雜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慮，遠離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瞋恚怨憎的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念頭。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11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拙穿破襖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飯腹中飽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破好遮寒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萬事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隨緣了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有人罵老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拙只說好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有人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打老拙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拙自睡倒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唾在面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上，                  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他自乾了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也省氣力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也無煩惱。</a:t>
            </a:r>
          </a:p>
          <a:p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21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八、慈心要戒殺茹素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「寧可自己殺身破眼目，受種種痛苦，也不忍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肉！願我生生世世不起殺想，常不食肉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入慈心三昧，直到成佛，永遠守住不食肉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大乘本生心地觀經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白陽三聖之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7494"/>
            <a:ext cx="3147816" cy="45331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823"/>
            <a:ext cx="3456384" cy="490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1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386</TotalTime>
  <Words>1412</Words>
  <Application>Microsoft Office PowerPoint</Application>
  <PresentationFormat>如螢幕大小 (16:9)</PresentationFormat>
  <Paragraphs>199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白陽三聖之應運 悟見講</vt:lpstr>
      <vt:lpstr>白陽三聖之應運 悟見講</vt:lpstr>
      <vt:lpstr>白陽三聖之應運 悟見講</vt:lpstr>
      <vt:lpstr>白陽三聖之應運 悟見講</vt:lpstr>
      <vt:lpstr>白陽三聖之應運 悟見講</vt:lpstr>
      <vt:lpstr>慈心三昧     悟見講</vt:lpstr>
      <vt:lpstr>慈心三昧     悟見講</vt:lpstr>
      <vt:lpstr>慈心三昧     悟見講</vt:lpstr>
      <vt:lpstr>白陽三聖之應運 悟見講</vt:lpstr>
      <vt:lpstr>白陽三聖之應運 悟見講</vt:lpstr>
      <vt:lpstr>白陽三聖之應運 悟見講</vt:lpstr>
      <vt:lpstr>白陽三聖之應運 悟見講</vt:lpstr>
      <vt:lpstr>白陽三聖之應運 悟見講</vt:lpstr>
      <vt:lpstr>白陽三聖之應運 悟見講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  <vt:lpstr>濟公佛遊戲三昧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128</cp:revision>
  <dcterms:created xsi:type="dcterms:W3CDTF">2014-02-15T05:50:45Z</dcterms:created>
  <dcterms:modified xsi:type="dcterms:W3CDTF">2017-08-19T03:38:07Z</dcterms:modified>
</cp:coreProperties>
</file>