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1"/>
  </p:notesMasterIdLst>
  <p:sldIdLst>
    <p:sldId id="360" r:id="rId2"/>
    <p:sldId id="351" r:id="rId3"/>
    <p:sldId id="359" r:id="rId4"/>
    <p:sldId id="354" r:id="rId5"/>
    <p:sldId id="358" r:id="rId6"/>
    <p:sldId id="345" r:id="rId7"/>
    <p:sldId id="346" r:id="rId8"/>
    <p:sldId id="353" r:id="rId9"/>
    <p:sldId id="352" r:id="rId10"/>
    <p:sldId id="350" r:id="rId11"/>
    <p:sldId id="356" r:id="rId12"/>
    <p:sldId id="355" r:id="rId13"/>
    <p:sldId id="349" r:id="rId14"/>
    <p:sldId id="348" r:id="rId15"/>
    <p:sldId id="362" r:id="rId16"/>
    <p:sldId id="347" r:id="rId17"/>
    <p:sldId id="357" r:id="rId18"/>
    <p:sldId id="361" r:id="rId19"/>
    <p:sldId id="331" r:id="rId20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59" autoAdjust="0"/>
    <p:restoredTop sz="92649" autoAdjust="0"/>
  </p:normalViewPr>
  <p:slideViewPr>
    <p:cSldViewPr>
      <p:cViewPr varScale="1">
        <p:scale>
          <a:sx n="84" d="100"/>
          <a:sy n="84" d="100"/>
        </p:scale>
        <p:origin x="88" y="7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2021/8/2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1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048602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1048603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19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557866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2021/8/2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2021/8/2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2021/8/2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2021/8/2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mailto:&#24735;&#35211;&#20449;&#31665;myoktw@gmail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33936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假道無法躲劫難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一、只要遵從真天命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濟公老師慈訓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天降大考多可怕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為師心中也胆寒　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休言徒等辛苦受　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不及為師萬分三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只要遵從真天命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為師理天也心歡　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過去毛病早早改　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否則誰也難成仙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628108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33936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白水後不能放命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各有乩竅訓文批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無極老母説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各顯神術創奇異   各有乩竅訓文批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說有天命辦大事   說有老母命頒伊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五花八門各樹立   怪亂現象心中迷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兒女可要認仔細   破除形象為第一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584214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33936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白水後不能放命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十、天命金線母敕令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無極老母説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天命金線母敕令   一貫薪火代代承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弓長子系真天命   雨霖代理奉命行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果子成熟將收穫             猶怕風雨蕭颼颼 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安頓自己命自救                     信立智慧爭上游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勿信轉世稱彌勒                    勿信濟公駕慈舟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勿信錦囊有遺留                       勿信道長天命有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540310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33936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白水後不能放命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 lnSpcReduction="10000"/>
          </a:bodyPr>
          <a:lstStyle/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勿信領導掌樞紐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無極老母説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勿信領導掌樞紐                  勿信觀音渡迷儔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牢栓心猿意馬鎖                  任它猢猻鬧各洲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如來不動觀真我       自己無生在心頭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明德親民德敦厚           才可消災解冤仇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速速了愿勤修辦                 才可躲災保平安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他日功成圓滿果                     龍華會上享萬秋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478542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33936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白水後不能放命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 fontScale="92500" lnSpcReduction="10000"/>
          </a:bodyPr>
          <a:lstStyle/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濟公老師慈示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  摘錄自：老師的話（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12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p180</a:t>
            </a:r>
            <a:b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b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天命自古以來在東方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，就是有隱有顯，所以每一段的因緣，不可能都是我們沾著，所以當道傳到末後，他方一定會顯現，末後這一程，肯定的告訴你，彌勒老祖師來了，至於師尊當初所留下來的，雖然還有一些，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但是從北辰（韓老前人）到現在，真就到此為止了。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833192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33936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白水後不能放命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濟公老師慈示</a:t>
            </a: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1989/10/01  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摘錄自：無的天籟篇   </a:t>
            </a: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p19 </a:t>
            </a:r>
            <a:b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b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誰跟誰修？你們老前人歸了跟誰修？跟你的自性老母修，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這是你的自覺本心，你的良知本性本能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…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它是具足萬法的，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它不是無生老母是誰？</a:t>
            </a:r>
            <a:endParaRPr lang="zh-TW" alt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503648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33936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白水後不能放命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南海古佛慈示     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摘錄自：心性涵養  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p8</a:t>
            </a:r>
            <a:b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b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修道要認清理路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認理實修，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明理破相：一切形象真假，不要執著，仙佛有時候也會借人、事來考你的智慧。</a:t>
            </a:r>
            <a:b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endParaRPr lang="zh-TW" alt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092574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33936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白水後不能放命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/>
          </a:bodyPr>
          <a:lstStyle/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關聖帝君説</a:t>
            </a: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賢士你們自己不清淨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，是會影響到多少的眾生，知道嗎？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到了末後這個時期，端看你們的心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，現在</a:t>
            </a:r>
            <a:r>
              <a:rPr lang="zh-TW" altLang="en-US" sz="32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佛歸佛、魔歸魔、神歸神，鬼歸鬼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，就是在這個時期。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月慧師母說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現在有很多貪心妄想的人，他自稱祖師，要放命了，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這時候對這個反道敗德的人，你要劃地跟他斷絕，不能夠縱容。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137011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33936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白水後不能放命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五、不要跟放命的修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濟公老師慈示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誰跟誰修？你們老前人歸了跟誰修？跟你的自性老母修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，這是你的自覺本心，你的良知本性本能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…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它是具足萬法的，它不是無生老母是誰？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如果你不明白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，你就迷糊跟進了，這會讓你的祖先含淚的，所以要自我小心謹慎。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1629735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33936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白水後不能放命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九、不參加宗教團體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修道要有智慧，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「道與教不同」，有組織、團體人事、掛牌立案，就不是道了。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當你參加，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「起心動念」，已著人情名利權勢，已經偏差了，「偏差離道遠矣！」還能辦嗎？還有天命嗎？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4385269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9" name="標題 1"/>
          <p:cNvSpPr>
            <a:spLocks noGrp="1"/>
          </p:cNvSpPr>
          <p:nvPr>
            <p:ph type="ctrTitle"/>
          </p:nvPr>
        </p:nvSpPr>
        <p:spPr>
          <a:xfrm>
            <a:off x="1043608" y="3376248"/>
            <a:ext cx="6120680" cy="1224136"/>
          </a:xfrm>
        </p:spPr>
        <p:txBody>
          <a:bodyPr>
            <a:normAutofit fontScale="90000"/>
          </a:bodyPr>
          <a:lstStyle/>
          <a:p>
            <a:b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dirty="0"/>
          </a:p>
        </p:txBody>
      </p:sp>
      <p:sp>
        <p:nvSpPr>
          <p:cNvPr id="1048600" name="副標題 2"/>
          <p:cNvSpPr>
            <a:spLocks noGrp="1"/>
          </p:cNvSpPr>
          <p:nvPr>
            <p:ph type="subTitle" idx="1"/>
          </p:nvPr>
        </p:nvSpPr>
        <p:spPr>
          <a:xfrm>
            <a:off x="611560" y="267494"/>
            <a:ext cx="8136904" cy="4608512"/>
          </a:xfrm>
        </p:spPr>
        <p:txBody>
          <a:bodyPr>
            <a:noAutofit/>
          </a:bodyPr>
          <a:lstStyle/>
          <a:p>
            <a:pPr algn="l"/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悟見信箱     </a:t>
            </a:r>
            <a:r>
              <a:rPr lang="en-US" altLang="zh-TW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myoktw@gmail.com</a:t>
            </a:r>
            <a:endParaRPr lang="en-US" altLang="zh-TW" sz="4000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微信</a:t>
            </a:r>
            <a:r>
              <a:rPr lang="en-US" altLang="zh-TW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ID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</a:t>
            </a:r>
            <a:r>
              <a:rPr lang="en-US" altLang="zh-TW" sz="4000" dirty="0" err="1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</a:t>
            </a:r>
            <a:endParaRPr lang="en-US" altLang="zh-TW" sz="4000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天道文化網   </a:t>
            </a:r>
            <a:r>
              <a:rPr lang="en-US" altLang="zh-TW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myoktw.com</a:t>
            </a:r>
          </a:p>
          <a:p>
            <a:pPr algn="l"/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天道講座</a:t>
            </a:r>
            <a:endParaRPr lang="en-US" altLang="zh-TW" sz="40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國際站 </a:t>
            </a:r>
            <a:r>
              <a:rPr lang="en-US" altLang="zh-TW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y.myoktw.com</a:t>
            </a:r>
          </a:p>
          <a:p>
            <a:pPr algn="l"/>
            <a:r>
              <a:rPr lang="zh-TW" altLang="en-US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大陸站 </a:t>
            </a:r>
            <a:r>
              <a:rPr lang="en-US" altLang="zh-TW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u.myoktw.com</a:t>
            </a:r>
          </a:p>
        </p:txBody>
      </p:sp>
    </p:spTree>
    <p:extLst>
      <p:ext uri="{BB962C8B-B14F-4D97-AF65-F5344CB8AC3E}">
        <p14:creationId xmlns:p14="http://schemas.microsoft.com/office/powerpoint/2010/main" val="26317385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33936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白水後不能放命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/>
          </a:bodyPr>
          <a:lstStyle/>
          <a:p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1994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年農曆</a:t>
            </a: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11/15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印尼法正堂冬季大典老母慈訓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二、明師子系與天然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無極老母説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告誡領袖德培圓   以德服人啟後賢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皇母有命大德培   明師子系與天然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雨霖繼承聖事辦   點燃薪火照世間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兒女認準一金線   前賢後學心相連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867783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33936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白水後不能放命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三、天命到白水老人止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濟公老師慈示：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八八六四道統滿，北辰代理天命薪傳，已告一段落。（北辰：是指白水老人）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白水老人是西元一九九五年歸空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，歸空後，任何任人、任何組都不能放命。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西元一九九五年前，在師尊師母或白水老人處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，領命當點傳師的有天命，可以打開玄關竅。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916763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33936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白水後不能放命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3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四、白水老人後放命無效  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師母慈示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36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</a:t>
            </a:r>
            <a:r>
              <a:rPr lang="en-US" altLang="zh-TW" sz="32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990/06/29 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現在你們都還能辦，因你們老前人還在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，以後你們老前人歸了，還會有人「放命」，這時候你們還修不修？、、、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「要自修」，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不能再去拜誰，跟誰修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！因為你們老前人是代命、代承，我們就應該要謹慎。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573099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33936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白水後不能放命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五、沒有天命是假道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白水老人歸空後，西元 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1995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年後，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才領命當點傳師的，通通沒天命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不管是誰放的命，通通沒天命。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沒天命的點傳師，不能傳道，是點不開眾生的玄關竅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，求道的人是無法「天榜掛號，地府除名」的，九玄七祖也不能沾光。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387922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33936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白水後不能放命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二、現在不能放天命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無極老母說</a:t>
            </a:r>
            <a:r>
              <a:rPr lang="en-US" altLang="zh-TW" sz="36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2008/07/02</a:t>
            </a:r>
          </a:p>
          <a:p>
            <a:pPr marL="36576" indent="0"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自求多福報降母亦答應 但兒女之命中或恐無焉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576" indent="0"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多道場已決定延續道脈 不問母之心中是否喜歡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今不放承德慧精神遺願 或許無大批的人可調遣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卻因為天命真天命稀少 更可貴能代表爾師點玄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576" indent="0"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末後了真假辨認理實踐 切勿要急建功千古苦淵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寧可要守一時一世寂寞 亦莫將那誘惑當機會焉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87048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33936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白水後不能放命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一、天命到北辰止⑶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地藏古佛慈示</a:t>
            </a:r>
            <a:r>
              <a:rPr lang="en-US" altLang="zh-TW" sz="36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1993/09/24 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維皇上帝明命                派遣三佛拯救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普傳密寶心印           性理天道真宗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弓長子系天命         北辰皇令代承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承運金線完整                   廣救無數眾生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653932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33936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白水後不能放命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/>
          </a:bodyPr>
          <a:lstStyle/>
          <a:p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1994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年農曆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11/15 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印尼法正堂冬季大典老母慈訓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一、今時道場紊亂顛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無極老母説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今時道場紊亂顛          各立門戶樹旗旛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各稱師祖一方佔             各稱放命掌大權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各有天命垂金線          各有道場後學全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目無尊長自專辦                   欺師滅祖違逆天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81222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33936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白水後不能放命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一、這非為娘天命頒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無極老母説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如此孽子娘感嘆          一失之足墜魔圈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這非為娘出考驗          這非為娘天命頒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只因兒女起貪念            只因兒女入邪偏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忘恩負義名相攬               為娘順水推舟前</a:t>
            </a:r>
            <a:endParaRPr lang="en-US" altLang="zh-TW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06403291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3262</TotalTime>
  <Words>1529</Words>
  <Application>Microsoft Office PowerPoint</Application>
  <PresentationFormat>如螢幕大小 (16:9)</PresentationFormat>
  <Paragraphs>93</Paragraphs>
  <Slides>19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19</vt:i4>
      </vt:variant>
    </vt:vector>
  </HeadingPairs>
  <TitlesOfParts>
    <vt:vector size="25" baseType="lpstr">
      <vt:lpstr>標楷體</vt:lpstr>
      <vt:lpstr>Arial</vt:lpstr>
      <vt:lpstr>Calibri</vt:lpstr>
      <vt:lpstr>Franklin Gothic Book</vt:lpstr>
      <vt:lpstr>Wingdings 2</vt:lpstr>
      <vt:lpstr>科技</vt:lpstr>
      <vt:lpstr>假道無法躲劫難 悟見講</vt:lpstr>
      <vt:lpstr>白水後不能放命 悟见讲</vt:lpstr>
      <vt:lpstr>白水後不能放命 悟见讲</vt:lpstr>
      <vt:lpstr>白水後不能放命 悟见讲</vt:lpstr>
      <vt:lpstr>白水後不能放命 悟见讲</vt:lpstr>
      <vt:lpstr>白水後不能放命 悟见讲</vt:lpstr>
      <vt:lpstr>白水後不能放命 悟见讲</vt:lpstr>
      <vt:lpstr>白水後不能放命 悟见讲</vt:lpstr>
      <vt:lpstr>白水後不能放命 悟见讲</vt:lpstr>
      <vt:lpstr>白水後不能放命 悟见讲</vt:lpstr>
      <vt:lpstr>白水後不能放命 悟见讲</vt:lpstr>
      <vt:lpstr>白水後不能放命 悟见讲</vt:lpstr>
      <vt:lpstr>白水後不能放命 悟见讲</vt:lpstr>
      <vt:lpstr>白水後不能放命 悟见讲</vt:lpstr>
      <vt:lpstr>白水後不能放命 悟见讲</vt:lpstr>
      <vt:lpstr>白水後不能放命 悟见讲</vt:lpstr>
      <vt:lpstr>白水後不能放命 悟见讲</vt:lpstr>
      <vt:lpstr>白水後不能放命 悟见讲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700</cp:revision>
  <dcterms:created xsi:type="dcterms:W3CDTF">2014-02-15T05:50:45Z</dcterms:created>
  <dcterms:modified xsi:type="dcterms:W3CDTF">2021-08-02T03:58:57Z</dcterms:modified>
  <cp:contentStatus/>
</cp:coreProperties>
</file>