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7"/>
  </p:notesMasterIdLst>
  <p:sldIdLst>
    <p:sldId id="296" r:id="rId2"/>
    <p:sldId id="297" r:id="rId3"/>
    <p:sldId id="311" r:id="rId4"/>
    <p:sldId id="310" r:id="rId5"/>
    <p:sldId id="309" r:id="rId6"/>
    <p:sldId id="308" r:id="rId7"/>
    <p:sldId id="307" r:id="rId8"/>
    <p:sldId id="306" r:id="rId9"/>
    <p:sldId id="305" r:id="rId10"/>
    <p:sldId id="304" r:id="rId11"/>
    <p:sldId id="303" r:id="rId12"/>
    <p:sldId id="302" r:id="rId13"/>
    <p:sldId id="301" r:id="rId14"/>
    <p:sldId id="300" r:id="rId15"/>
    <p:sldId id="299" r:id="rId1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2649" autoAdjust="0"/>
  </p:normalViewPr>
  <p:slideViewPr>
    <p:cSldViewPr>
      <p:cViewPr varScale="1">
        <p:scale>
          <a:sx n="60" d="100"/>
          <a:sy n="60" d="100"/>
        </p:scale>
        <p:origin x="758" y="31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2017/10/31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2017/10/31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2017/10/31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2017/10/31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2017/10/31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2017/10/31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2017/10/31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2017/10/31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2017/10/31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當今老母沒放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命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、道場亂為難老母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無極老母説</a:t>
            </a:r>
          </a:p>
          <a:p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衆兒女為何事求吾臨</a:t>
            </a:r>
            <a:r>
              <a:rPr lang="zh-TW" altLang="en-US" sz="3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壇                    各</a:t>
            </a: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道場皆紛亂母心</a:t>
            </a:r>
            <a:r>
              <a:rPr lang="zh-TW" altLang="en-US" sz="3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為難爲</a:t>
            </a: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母者高在上凡事</a:t>
            </a:r>
            <a:r>
              <a:rPr lang="zh-TW" altLang="en-US" sz="3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不管轉</a:t>
            </a: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天盤轉地盤各有承</a:t>
            </a:r>
            <a:r>
              <a:rPr lang="zh-TW" altLang="en-US" sz="3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担</a:t>
            </a:r>
            <a:endParaRPr lang="en-US" altLang="zh-TW" sz="33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3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</a:t>
            </a:r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時日為母我欲想如</a:t>
            </a:r>
            <a:r>
              <a:rPr lang="zh-TW" altLang="en-US" sz="33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往亦</a:t>
            </a:r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無法如以往清靜</a:t>
            </a:r>
            <a:r>
              <a:rPr lang="zh-TW" altLang="en-US" sz="33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不管各</a:t>
            </a:r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有那誠心愿發心</a:t>
            </a:r>
            <a:r>
              <a:rPr lang="zh-TW" altLang="en-US" sz="33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發展卻</a:t>
            </a:r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苦惱多程序是否正</a:t>
            </a:r>
            <a:r>
              <a:rPr lang="zh-TW" altLang="en-US" sz="33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端</a:t>
            </a:r>
            <a:endParaRPr lang="zh-TW" altLang="en-US" sz="33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當今老母沒放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命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十、天作主即是安全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無極老母説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不想想替天辦道 是已念或須遵天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各點傳今日莫怨 天作主即是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安全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求那名聲顆赫 須充實內外德全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德圓滿欲站上位 仍須有天意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喜歡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66883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當今老母沒放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命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、修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辦非看規模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無極老母説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善稼者即是老農 其收成未必豐圓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孔子者人稱聖賢 一生中流離沛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顛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欲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修辦非看規模 只觀爾心否宏寬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亦觀爾否真修煉 念動了否能廻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轉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87802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當今老母沒放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命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十二、駕法舟老實行前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無極老母説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勒馬住於懸崖上 駕法舟老實行前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時光至老母下令 衆兒女即明瞭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焉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末後愈演愈烈 守聖業心要誠虔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問自己如斯而已 皇母言銘記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心田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27471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當今老母沒放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命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十三、天命無須多發問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無極老母説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為母即言此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兒女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有心思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無須多發問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為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母亦嘵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知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欲求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真方法 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根本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處覺知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人生實有限 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一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念轉化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至</a:t>
            </a:r>
            <a:endParaRPr lang="en-US" altLang="zh-TW" sz="40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兒女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無失望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為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母安排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之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7720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當今老母沒放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命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十四、而非天命給了誰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無極老母説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兒女起身勿再跪 母子相見能幾回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承荷天職實殊勝 皇母護佑故家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歸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欲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離别時已垂淚 還望兒女真前追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追求自己之修養 而非天命給了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誰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91432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當今老母沒放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命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十五、當今老母不放命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無極老母説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人人皆有己性命 天命亦可作此解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團結道氣多凝聚 修辦一生樂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無為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母言此心憔悴 但盼兒女知諒解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53176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當今老母沒放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命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3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二、當今天命未下放</a:t>
            </a:r>
          </a:p>
          <a:p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無極老母説</a:t>
            </a:r>
          </a:p>
          <a:p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今年度屢次的請母來降</a:t>
            </a:r>
            <a:b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無非求皇母吾能夠明言</a:t>
            </a:r>
            <a:b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跪地的皆點傳實心操辦</a:t>
            </a:r>
            <a:b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母問爾是否有体驗多焉</a:t>
            </a:r>
          </a:p>
          <a:p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自求多福報降母亦答應</a:t>
            </a:r>
            <a:b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但兒女之命中或恐無焉</a:t>
            </a:r>
            <a:b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德慧者居天上日日懺悔</a:t>
            </a:r>
            <a:b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言無德亦無法告知</a:t>
            </a:r>
            <a:r>
              <a:rPr lang="zh-TW" altLang="en-US" sz="33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人間</a:t>
            </a:r>
            <a:endParaRPr lang="zh-TW" altLang="en-US" sz="33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97690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當今老母沒放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命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3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三、此時老母沒放命</a:t>
            </a:r>
          </a:p>
          <a:p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無極老母説</a:t>
            </a:r>
          </a:p>
          <a:p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皇母我多安慰德慧莫跪</a:t>
            </a:r>
            <a:b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這天時本令人煩躁不安</a:t>
            </a:r>
            <a:b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大道傳幾十年普渡各地</a:t>
            </a:r>
            <a:b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進可攻退可守心念主權</a:t>
            </a:r>
          </a:p>
          <a:p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多道場已決定延續道脈</a:t>
            </a:r>
            <a:b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不問母之心中是否喜歡</a:t>
            </a:r>
            <a:b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爾等們知慎重母心欣慰</a:t>
            </a:r>
            <a:b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卻奈何無智慧可以志</a:t>
            </a:r>
            <a:r>
              <a:rPr lang="zh-TW" altLang="en-US" sz="33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堅</a:t>
            </a:r>
            <a:endParaRPr lang="zh-TW" altLang="en-US" sz="33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20887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當今老母沒放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命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3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四、真假訓文難分辨</a:t>
            </a:r>
          </a:p>
          <a:p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無極老母説</a:t>
            </a:r>
          </a:p>
          <a:p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参考吾皇母訓前後相反</a:t>
            </a:r>
            <a:b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衆點傳之意見亦是相反</a:t>
            </a:r>
            <a:b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無一致無同心皆成內訌</a:t>
            </a:r>
            <a:b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為母吾怎捨得兒女熬煎</a:t>
            </a:r>
          </a:p>
          <a:p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無奈何各道場小有成就</a:t>
            </a:r>
            <a:b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前人輩亦多已繳旨返天</a:t>
            </a:r>
            <a:b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今領導之火侯尚要培煉</a:t>
            </a:r>
            <a:b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各後学须謹慎勿可助</a:t>
            </a:r>
            <a:r>
              <a:rPr lang="zh-TW" altLang="en-US" sz="33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瀾</a:t>
            </a:r>
            <a:endParaRPr lang="zh-TW" altLang="en-US" sz="33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17390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當今老母沒放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命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85000"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五、真道隱假道明顕</a:t>
            </a:r>
          </a:p>
          <a:p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無極老母説</a:t>
            </a:r>
          </a:p>
          <a:p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知大道之傳續有隱有顕</a:t>
            </a:r>
            <a:b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爾道場欲隱密或欲發顕</a:t>
            </a:r>
            <a:b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為母我今分析兒女銘記</a:t>
            </a:r>
            <a:b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仍可以自選擇地与天焉</a:t>
            </a:r>
          </a:p>
          <a:p>
            <a: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今執意仿他人天命來放</a:t>
            </a:r>
            <a:b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即增加青壯派多位點傳</a:t>
            </a:r>
            <a:b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欲開荒欲下種皆有成就</a:t>
            </a:r>
            <a:b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道務展表面觀順利推</a:t>
            </a:r>
            <a:r>
              <a:rPr lang="zh-TW" altLang="en-US" sz="39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衍</a:t>
            </a:r>
            <a:endParaRPr lang="zh-TW" altLang="en-US" sz="39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11669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當今老母沒放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命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85000"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六、真天命代師點玄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無極老母説</a:t>
            </a:r>
          </a:p>
          <a:p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今不放承德慧精神遺願</a:t>
            </a:r>
            <a:b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或許無大批的人可調遣</a:t>
            </a:r>
            <a:b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卻因為天命真天命稀少</a:t>
            </a:r>
            <a:b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更可貴能代表爾師點玄</a:t>
            </a:r>
          </a:p>
          <a:p>
            <a: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末後了真假辨認理實踐</a:t>
            </a:r>
            <a:b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切勿要急建功千古苦淵</a:t>
            </a:r>
            <a:b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寧可要守一時一世寂寞</a:t>
            </a:r>
            <a:b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亦莫將那誘惑當機會</a:t>
            </a:r>
            <a:r>
              <a:rPr lang="zh-TW" altLang="en-US" sz="39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焉</a:t>
            </a:r>
            <a:endParaRPr lang="zh-TW" altLang="en-US" sz="39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62806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當今老母沒放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命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85000"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七、點傳師有真有假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無極老母説</a:t>
            </a:r>
          </a:p>
          <a:p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為母言在末後點傳真假</a:t>
            </a:r>
            <a:b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須分判須明辨己立場然</a:t>
            </a:r>
            <a:b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修大道復本面是非不論</a:t>
            </a:r>
            <a:b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行人事代天職卻應慎嚴</a:t>
            </a:r>
          </a:p>
          <a:p>
            <a: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須把關己心念不可放肆</a:t>
            </a:r>
            <a:b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仙佛助魔鬼助皆在此盤</a:t>
            </a:r>
            <a:b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衆兒女否已明為母訓意</a:t>
            </a:r>
            <a:b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或仍舊心打結</a:t>
            </a:r>
            <a:r>
              <a:rPr lang="zh-TW" altLang="en-US" sz="39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萬萬千千</a:t>
            </a:r>
            <a:endParaRPr lang="zh-TW" altLang="en-US" sz="39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92133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當今老母沒放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命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八、天命不能強求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無極老母説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為母來告知一切 望兒女萬事自覺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心念轉三千感應 惡念萌亦難分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别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修行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乃自家功課 為萬世楷模立焉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非强求創業垂統 各有那自己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因緣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83737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當今老母沒放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命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九、時若至各地顕化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無極老母説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遇此時無上寶貴 失機會再墜塵凡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為母知兒女心願 兒忍耐靜候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天然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時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若至各地顕化 而非如兒女所言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人之心崇尚自己 測神意好發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論點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10994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513</TotalTime>
  <Words>515</Words>
  <Application>Microsoft Office PowerPoint</Application>
  <PresentationFormat>如螢幕大小 (16:9)</PresentationFormat>
  <Paragraphs>76</Paragraphs>
  <Slides>15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15</vt:i4>
      </vt:variant>
    </vt:vector>
  </HeadingPairs>
  <TitlesOfParts>
    <vt:vector size="23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當今老母沒放命 悟見講</vt:lpstr>
      <vt:lpstr>當今老母沒放命 悟見講</vt:lpstr>
      <vt:lpstr>當今老母沒放命 悟見講</vt:lpstr>
      <vt:lpstr>當今老母沒放命 悟見講</vt:lpstr>
      <vt:lpstr>當今老母沒放命 悟見講</vt:lpstr>
      <vt:lpstr>當今老母沒放命 悟見講</vt:lpstr>
      <vt:lpstr>當今老母沒放命 悟見講</vt:lpstr>
      <vt:lpstr>當今老母沒放命 悟見講</vt:lpstr>
      <vt:lpstr>當今老母沒放命 悟見講</vt:lpstr>
      <vt:lpstr>當今老母沒放命 悟見講</vt:lpstr>
      <vt:lpstr>當今老母沒放命 悟見講</vt:lpstr>
      <vt:lpstr>當今老母沒放命 悟見講</vt:lpstr>
      <vt:lpstr>當今老母沒放命 悟見講</vt:lpstr>
      <vt:lpstr>當今老母沒放命 悟見講</vt:lpstr>
      <vt:lpstr>當今老母沒放命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天道資料庫</cp:lastModifiedBy>
  <cp:revision>237</cp:revision>
  <dcterms:created xsi:type="dcterms:W3CDTF">2014-02-15T05:50:45Z</dcterms:created>
  <dcterms:modified xsi:type="dcterms:W3CDTF">2017-10-31T01:29:31Z</dcterms:modified>
  <cp:contentStatus/>
</cp:coreProperties>
</file>