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0" r:id="rId2"/>
    <p:sldId id="336" r:id="rId3"/>
    <p:sldId id="337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106EF61-3E30-4A0C-A799-BAF3DC8A7297}"/>
    <pc:docChg chg="custSel delSld modSld">
      <pc:chgData name="老兄 悟見" userId="d3c841b5715e98f1" providerId="LiveId" clId="{A106EF61-3E30-4A0C-A799-BAF3DC8A7297}" dt="2021-08-31T01:32:14.613" v="95" actId="2696"/>
      <pc:docMkLst>
        <pc:docMk/>
      </pc:docMkLst>
      <pc:sldChg chg="modSp mod">
        <pc:chgData name="老兄 悟見" userId="d3c841b5715e98f1" providerId="LiveId" clId="{A106EF61-3E30-4A0C-A799-BAF3DC8A7297}" dt="2021-08-31T01:27:46.319" v="37"/>
        <pc:sldMkLst>
          <pc:docMk/>
          <pc:sldMk cId="1532398404" sldId="336"/>
        </pc:sldMkLst>
        <pc:spChg chg="mod">
          <ac:chgData name="老兄 悟見" userId="d3c841b5715e98f1" providerId="LiveId" clId="{A106EF61-3E30-4A0C-A799-BAF3DC8A7297}" dt="2021-08-31T01:27:46.319" v="37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A106EF61-3E30-4A0C-A799-BAF3DC8A7297}" dt="2021-08-31T01:24:41.369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A106EF61-3E30-4A0C-A799-BAF3DC8A7297}" dt="2021-08-31T01:30:18.893" v="78"/>
        <pc:sldMkLst>
          <pc:docMk/>
          <pc:sldMk cId="197502671" sldId="337"/>
        </pc:sldMkLst>
        <pc:spChg chg="mod">
          <ac:chgData name="老兄 悟見" userId="d3c841b5715e98f1" providerId="LiveId" clId="{A106EF61-3E30-4A0C-A799-BAF3DC8A7297}" dt="2021-08-31T01:30:18.893" v="78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A106EF61-3E30-4A0C-A799-BAF3DC8A7297}" dt="2021-08-31T01:24:48.492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A106EF61-3E30-4A0C-A799-BAF3DC8A7297}" dt="2021-08-31T01:32:05.163" v="94"/>
        <pc:sldMkLst>
          <pc:docMk/>
          <pc:sldMk cId="2886833342" sldId="338"/>
        </pc:sldMkLst>
        <pc:spChg chg="mod">
          <ac:chgData name="老兄 悟見" userId="d3c841b5715e98f1" providerId="LiveId" clId="{A106EF61-3E30-4A0C-A799-BAF3DC8A7297}" dt="2021-08-31T01:32:05.163" v="94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A106EF61-3E30-4A0C-A799-BAF3DC8A7297}" dt="2021-08-31T01:24:54.802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del mod">
        <pc:chgData name="老兄 悟見" userId="d3c841b5715e98f1" providerId="LiveId" clId="{A106EF61-3E30-4A0C-A799-BAF3DC8A7297}" dt="2021-08-31T01:32:14.613" v="95" actId="2696"/>
        <pc:sldMkLst>
          <pc:docMk/>
          <pc:sldMk cId="830311652" sldId="339"/>
        </pc:sldMkLst>
        <pc:spChg chg="mod">
          <ac:chgData name="老兄 悟見" userId="d3c841b5715e98f1" providerId="LiveId" clId="{A106EF61-3E30-4A0C-A799-BAF3DC8A7297}" dt="2021-08-31T01:25:02.487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A106EF61-3E30-4A0C-A799-BAF3DC8A7297}" dt="2021-08-31T01:27:03.845" v="22" actId="20577"/>
        <pc:sldMkLst>
          <pc:docMk/>
          <pc:sldMk cId="3225570923" sldId="340"/>
        </pc:sldMkLst>
        <pc:spChg chg="mod">
          <ac:chgData name="老兄 悟見" userId="d3c841b5715e98f1" providerId="LiveId" clId="{A106EF61-3E30-4A0C-A799-BAF3DC8A7297}" dt="2021-08-31T01:27:03.845" v="22" actId="20577"/>
          <ac:spMkLst>
            <pc:docMk/>
            <pc:sldMk cId="3225570923" sldId="34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現在道場的大考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一、假祖師的大考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以前老母曾講過，老師也常跟你們強調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，將來在最末後，有三十六假彌勒、七十二假弓長，那下來的神通可廣大了，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何止是嘴裡念著，字裡藏著的妙，何止如此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，妙！妙！妙！死了叫你活、心裡想什麼都抓出來、有病一摸就好。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現在道場的大考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、假濟公的大考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而且那真正是像老師一樣的法相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，那時就說：「哼，你這個傻徒兒，親身的老師來你都不相信，那個代理的老師你才相信啊！真是孽徒！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要不是真正我這個老師來，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否則你看昨天你心裡想什麼，我都知道，你現在有任何困難，我馬上替你解決，你還不認我？還相信什麼引保師，誰的徒弟誰不疼啊！那只是代理的！」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他要這樣說，你信還是不信呢？危險喲！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現在道場的大考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、智慧大考天命考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到時候，老師可要看看，湊熱鬧的有幾位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，認人而修的有幾位，真正認道、認天命而修的有幾位，真正追隨一條金線的有幾位，認妙訓而修的有幾位，盡忠盡孝的有幾位。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不考驗怎麼知道真假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，不經考驗，如何知道什麼叫做認人而修，你所尊敬的人，他說了什麼話，你就相信，那他進你也跟著進，他退你也跟著退，這樣笨不笨啊！</a:t>
            </a: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現在道場的大考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、認理實修過大考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這末後的大考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，徒兒別只是聽講聽講，聽久了就變習慣了，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修道要時時警戒，認理修真，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步步如臨深淵、如履薄冰，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好好緊握這條金線去修，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將來大考關來，徒兒才有目標、才有方向。 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3044</TotalTime>
  <Words>441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現在道場的大考 悟見講</vt:lpstr>
      <vt:lpstr>現在道場的大考 悟見講</vt:lpstr>
      <vt:lpstr>現在道場的大考 悟見講</vt:lpstr>
      <vt:lpstr>現在道場的大考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2021-08-31T01:32:16Z</dcterms:modified>
  <cp:contentStatus/>
</cp:coreProperties>
</file>