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43" r:id="rId3"/>
    <p:sldId id="332" r:id="rId4"/>
    <p:sldId id="342" r:id="rId5"/>
    <p:sldId id="341" r:id="rId6"/>
    <p:sldId id="340" r:id="rId7"/>
    <p:sldId id="339" r:id="rId8"/>
    <p:sldId id="338" r:id="rId9"/>
    <p:sldId id="337" r:id="rId10"/>
    <p:sldId id="336" r:id="rId11"/>
    <p:sldId id="335" r:id="rId12"/>
    <p:sldId id="33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一、修辦道玄祖沾光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眾賢徒等，見字知悉，你等幸遇末劫，佛緣可謂深厚，此時能以替天辦事，將來皆是佛仙爵位，一人能以成道，九玄七祖都得無上光榮，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指天開指地裂搬山倒海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跨板凳能上天妖法更奇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五行遁陰陽法騰雲駕霧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各種的妖魔術亦難盡提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到其時可望我佛子牢記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如隨他失靈光永受悲淒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此本是天數定三期發現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其內中定妙計母有用意</a:t>
            </a:r>
          </a:p>
        </p:txBody>
      </p:sp>
    </p:spTree>
    <p:extLst>
      <p:ext uri="{BB962C8B-B14F-4D97-AF65-F5344CB8AC3E}">
        <p14:creationId xmlns:p14="http://schemas.microsoft.com/office/powerpoint/2010/main" val="4033837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原來這大主權為母執掌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至其時勅令下法術盡息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萬仙陣再來看熱鬧之甚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笨兒子合瘋人神通廣極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拿杏黃勅令棋空中一擺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呼一聲諸神退各歸班級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法亦無術亦無神聖不助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空赤赤一雙手難以復敵</a:t>
            </a:r>
          </a:p>
        </p:txBody>
      </p:sp>
    </p:spTree>
    <p:extLst>
      <p:ext uri="{BB962C8B-B14F-4D97-AF65-F5344CB8AC3E}">
        <p14:creationId xmlns:p14="http://schemas.microsoft.com/office/powerpoint/2010/main" val="2813769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萬旁道拜彌勒同歸一理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扶佐僧現佛光道貫三極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富貴人他倒把貧窮來拜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道德展貫全球中外同一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大智慧原佛子急速下手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莫等待舟江心補漏則遲</a:t>
            </a:r>
          </a:p>
        </p:txBody>
      </p:sp>
    </p:spTree>
    <p:extLst>
      <p:ext uri="{BB962C8B-B14F-4D97-AF65-F5344CB8AC3E}">
        <p14:creationId xmlns:p14="http://schemas.microsoft.com/office/powerpoint/2010/main" val="178349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二、假祖師考道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現在你大家都是負責的人了，就若想出世，準得把道認準，到牛年還有一場大考，大局一變，想借勢力是借不上了，就怕到時假祖師出世，與假弓長合成一致，</a:t>
            </a:r>
          </a:p>
        </p:txBody>
      </p:sp>
    </p:spTree>
    <p:extLst>
      <p:ext uri="{BB962C8B-B14F-4D97-AF65-F5344CB8AC3E}">
        <p14:creationId xmlns:p14="http://schemas.microsoft.com/office/powerpoint/2010/main" val="161249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三、午時成道巳時墜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不但假祖師，就連一切邪法全要認他，他是人事出眾，邪法甚為驚人，那時惡黨還得長臉，這都是上天的用意，須得借他驗出大家是真的，上天才能給你真的，這就是「午時成道巳時墜」，</a:t>
            </a:r>
          </a:p>
        </p:txBody>
      </p:sp>
    </p:spTree>
    <p:extLst>
      <p:ext uri="{BB962C8B-B14F-4D97-AF65-F5344CB8AC3E}">
        <p14:creationId xmlns:p14="http://schemas.microsoft.com/office/powerpoint/2010/main" val="302485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四、不貪不妄不動搖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這時吾早些給你點底細，各人趕緊成全各人的後學，到那時千萬識透，咬緊牙關，無論他的法術如何玄妙，總是不貪不妄，毫不動搖，才能算保得住險，</a:t>
            </a:r>
          </a:p>
        </p:txBody>
      </p:sp>
    </p:spTree>
    <p:extLst>
      <p:ext uri="{BB962C8B-B14F-4D97-AF65-F5344CB8AC3E}">
        <p14:creationId xmlns:p14="http://schemas.microsoft.com/office/powerpoint/2010/main" val="221056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五、考是成道之機會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雖說是考，這亦是吾們成道之機會，設若沒有這些，如何分出善惡邪正？又如何分出升降成敗？過去這場，上天降法，真祖出世，上天助力，一氣貫通，只要你有真正之功德，都能加靈，神人一體。</a:t>
            </a:r>
          </a:p>
        </p:txBody>
      </p:sp>
    </p:spTree>
    <p:extLst>
      <p:ext uri="{BB962C8B-B14F-4D97-AF65-F5344CB8AC3E}">
        <p14:creationId xmlns:p14="http://schemas.microsoft.com/office/powerpoint/2010/main" val="190588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六、上天降劫刷世界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跟著就是上天降大劫，刷刮世界。那時不但小魔不能興起，就是那邪法亦須掃滅，這就是一正壓百邪。只要你有功德的，到那時不必驚懼，準可逍遙自在安然渡過，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259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七、邪魔生法來作對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早已說過，邪魔生法，是跟好人作對的；上天降大劫，刮刷世界，是對惡人的，望你大家細參母信，遵照行事，無論考魔如何嚴重，準得有真正的把握，否則現在一步失足，眼前雖然無事等過了牛虎，捶胸頓足悔之晚矣！</a:t>
            </a:r>
          </a:p>
        </p:txBody>
      </p:sp>
    </p:spTree>
    <p:extLst>
      <p:ext uri="{BB962C8B-B14F-4D97-AF65-F5344CB8AC3E}">
        <p14:creationId xmlns:p14="http://schemas.microsoft.com/office/powerpoint/2010/main" val="256856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八、遵照指示過考關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雖不能跟你大家見面，吾可是朝朝夕夕懸掛，望您大家各抄一份趕緊成全後學，講說明白，大家牢牢謹記，性命關係，天堂地獄之分，別作兒戲，等到了時候拿出此信作一準繩，俾使遵循，是母之盼也，此佈即詢近祉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師母字諭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諸道親均安：善惡分班，大刷大洗，輪迴受苦，別作兒戲，望你成聖，謹記謹記！</a:t>
            </a:r>
          </a:p>
        </p:txBody>
      </p:sp>
    </p:spTree>
    <p:extLst>
      <p:ext uri="{BB962C8B-B14F-4D97-AF65-F5344CB8AC3E}">
        <p14:creationId xmlns:p14="http://schemas.microsoft.com/office/powerpoint/2010/main" val="289552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現在考關天命考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九、老母談末後大考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論天大論地大惟道為大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天命大母命大至靈至極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如若遵訓語行實地而辦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為母我命仙佛護兒安逸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往後去這事情關係重大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不久的天時至大顯真機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這千門合萬教大地普展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唸符咒呼風雨飛沙走石</a:t>
            </a:r>
          </a:p>
        </p:txBody>
      </p:sp>
    </p:spTree>
    <p:extLst>
      <p:ext uri="{BB962C8B-B14F-4D97-AF65-F5344CB8AC3E}">
        <p14:creationId xmlns:p14="http://schemas.microsoft.com/office/powerpoint/2010/main" val="207604698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2480</TotalTime>
  <Words>961</Words>
  <Application>Microsoft Office PowerPoint</Application>
  <PresentationFormat>如螢幕大小 (16:9)</PresentationFormat>
  <Paragraphs>51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  <vt:lpstr>現在考關天命考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498</cp:revision>
  <dcterms:created xsi:type="dcterms:W3CDTF">2014-02-15T05:50:45Z</dcterms:created>
  <dcterms:modified xsi:type="dcterms:W3CDTF">2021-07-30T03:45:02Z</dcterms:modified>
  <cp:contentStatus/>
</cp:coreProperties>
</file>