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347" r:id="rId2"/>
    <p:sldId id="330" r:id="rId3"/>
    <p:sldId id="331" r:id="rId4"/>
    <p:sldId id="346" r:id="rId5"/>
    <p:sldId id="345" r:id="rId6"/>
    <p:sldId id="344" r:id="rId7"/>
    <p:sldId id="343" r:id="rId8"/>
    <p:sldId id="342" r:id="rId9"/>
    <p:sldId id="341" r:id="rId10"/>
    <p:sldId id="340" r:id="rId11"/>
    <p:sldId id="339" r:id="rId12"/>
    <p:sldId id="338" r:id="rId13"/>
    <p:sldId id="337" r:id="rId14"/>
    <p:sldId id="336" r:id="rId15"/>
    <p:sldId id="335" r:id="rId16"/>
    <p:sldId id="334" r:id="rId17"/>
    <p:sldId id="333" r:id="rId18"/>
    <p:sldId id="332" r:id="rId19"/>
    <p:sldId id="348" r:id="rId20"/>
    <p:sldId id="304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2019/1/10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              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摘錄自：道統及天命明師的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印証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p63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八八六四道統滿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北辰代理天命薪傳，已告一段落，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將來彌勒定盤收圓，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並非人可求。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註：北辰，指 白水老人 。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0180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九、真天命代師點玄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今不放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承德慧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精神遺願 或許無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大批的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人可調遣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卻因為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天命真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天命稀少 更可貴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能代表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爾師點玄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末後了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真假辨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認理實踐 切勿要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急建功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千古苦淵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寧可要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守一時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一世寂寞 亦莫將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3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誘惑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當機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7974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十、真假點傳要認清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為母言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在末後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點傳真假 須分判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須明辨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己立場然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修大道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復本面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是非不論 行人事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代天職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卻應慎嚴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須把關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己心念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不可放肆 仙佛助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魔鬼助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皆在此盤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否已明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為母訓意 或仍舊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心打結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萬萬千千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50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十一、自己性命自己救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為母來告知一切 望兒女萬事自覺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心念轉三千感應 惡念萌亦難分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别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乃自家功課 為萬世楷模立焉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非强求創業垂統 各有那自己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因緣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85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十二、天作主即是安全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不想想替天辦道 是己念或須遵天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各點傳今日莫怨 天作主即是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安全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求那名聲顆赫 須充實內外德全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德圓滿欲站上位 仍須有天意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喜歡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261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十三、欲修辦非看規模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善稼者即是老農 其收成未必豐圓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孔子者人稱聖賢 一生中流離沛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顛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修辦非看規模 只觀爾心否宏寬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亦觀爾否真修煉 念動了否能廻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954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十四、駕法舟老實行前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勒馬住於懸崖上 駕法舟老實行前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時光至老母下令 衆兒女即明瞭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末後愈演愈烈 守聖業心要誠虔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問自己如斯而已 皇母言銘記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心田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5179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十五、無須多發問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為母即言此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兒女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有心思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無須多發問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母亦嘵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真方法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根本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處覺知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人生實有限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一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念轉化至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兒女無失望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為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母安排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197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十六、承荷天職實殊勝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兒女起身勿再跪 母子相見能幾回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承荷天職實殊勝 皇母護佑故家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歸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離别時已垂淚 還望兒女真前追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追求自己之修養 而非天命給了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307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十七、天命不放盼諒解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人人皆有己性命 天命亦可作此解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團結道氣多凝聚 修辦一生樂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無為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母言此心憔悴 但盼兒女知諒解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987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05978"/>
            <a:ext cx="730424" cy="4886052"/>
          </a:xfrm>
        </p:spPr>
        <p:txBody>
          <a:bodyPr vert="eaVert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現在沒祖師住世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末後修辦方針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濟公老師慈示      </a:t>
            </a:r>
            <a:r>
              <a:rPr lang="zh-TW" altLang="en-US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摘錄自：真修實煉  </a:t>
            </a:r>
            <a:r>
              <a:rPr lang="en-US" altLang="zh-TW" sz="28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p10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「不違背天意」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「不背叛祖師」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「不自我稱尊」</a:t>
            </a:r>
            <a:b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各組各線的天命，由前輩自行向上天負責，畢竟天命金線，是建築在真修實辦的道德基礎上</a:t>
            </a: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813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、無人夠格當祖師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説</a:t>
            </a:r>
            <a:r>
              <a:rPr lang="en-US" altLang="zh-TW" sz="36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2008/07/02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跪地的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皆點傳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實心操辦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問爾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是否有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体驗多焉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自求多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福報降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母亦答應 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之命中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或恐無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639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二、順天意辦天道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衆兒女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為何事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求吾臨壇 各道場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皆紛亂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母心為難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爲母者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高在上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凡事不管 轉天盤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轉地盤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各有承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担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564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三、天命事擾母清靜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今時日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為母我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欲想如往 亦無法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如以往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清靜不管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各有那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誠心愿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發心發展 卻苦惱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多程序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是否正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端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637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四、膽大包天來放命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這天時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本令人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煩躁不安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幾十年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普渡各地 進可攻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退可守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心念主權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多道場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已決定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延續道脈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不問母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之心中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是否喜歡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爾等們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知慎重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母心欣慰 卻奈何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無智慧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可以志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堅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3992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五、沒共識道場分裂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参考吾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皇母訓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前後相反 衆點傳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之意見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亦是相反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無一致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無同心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皆成內訌 為母吾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怎捨得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熬煎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1955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六、前人輩火候不夠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無奈何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各道場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小有成就 前人輩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亦多已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繳旨返天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今領導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之火侯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尚要培煉 各後学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须謹慎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勿可助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瀾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1254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七、大道傳續有隱顯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知大道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之傳續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有隱有顕 爾道場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欲隱密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或欲發顕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為母我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今分析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兒女銘記 仍可以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自選擇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地与天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焉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635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現在沒祖師住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3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八、逆天放命無天命</a:t>
            </a:r>
          </a:p>
          <a:p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無極皇母説</a:t>
            </a:r>
          </a:p>
          <a:p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執意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仿他人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天命來放 即增加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青壯派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多位點傳</a:t>
            </a:r>
            <a:b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欲開荒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欲下種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皆有成就 道務展</a:t>
            </a:r>
            <a:r>
              <a:rPr lang="zh-TW" altLang="en-US" sz="33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表面觀</a:t>
            </a:r>
            <a:r>
              <a:rPr lang="zh-TW" altLang="en-US" sz="3300" dirty="0">
                <a:latin typeface="標楷體" panose="03000509000000000000" pitchFamily="65" charset="-120"/>
                <a:ea typeface="標楷體" panose="03000509000000000000" pitchFamily="65" charset="-120"/>
              </a:rPr>
              <a:t>順利推</a:t>
            </a:r>
            <a:r>
              <a:rPr lang="zh-TW" altLang="en-US" sz="33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衍</a:t>
            </a:r>
            <a:endParaRPr lang="zh-TW" altLang="en-US" sz="33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5638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2395</TotalTime>
  <Words>621</Words>
  <Application>Microsoft Office PowerPoint</Application>
  <PresentationFormat>如螢幕大小 (16:9)</PresentationFormat>
  <Paragraphs>88</Paragraphs>
  <Slides>20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9" baseType="lpstr">
      <vt:lpstr>全真顏體</vt:lpstr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現在沒祖師住世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497</cp:revision>
  <dcterms:created xsi:type="dcterms:W3CDTF">2014-02-15T05:50:45Z</dcterms:created>
  <dcterms:modified xsi:type="dcterms:W3CDTF">2019-01-09T23:03:19Z</dcterms:modified>
  <cp:contentStatus/>
</cp:coreProperties>
</file>