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7"/>
  </p:notesMasterIdLst>
  <p:sldIdLst>
    <p:sldId id="301" r:id="rId2"/>
    <p:sldId id="300" r:id="rId3"/>
    <p:sldId id="302" r:id="rId4"/>
    <p:sldId id="304" r:id="rId5"/>
    <p:sldId id="303" r:id="rId6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49" autoAdjust="0"/>
    <p:restoredTop sz="92649" autoAdjust="0"/>
  </p:normalViewPr>
  <p:slideViewPr>
    <p:cSldViewPr>
      <p:cViewPr varScale="1">
        <p:scale>
          <a:sx n="89" d="100"/>
          <a:sy n="89" d="100"/>
        </p:scale>
        <p:origin x="796" y="6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老兄 悟見" userId="d3c841b5715e98f1" providerId="LiveId" clId="{21667C50-683A-42D4-A140-C92A580EB923}"/>
    <pc:docChg chg="custSel addSld delSld modSld sldOrd">
      <pc:chgData name="老兄 悟見" userId="d3c841b5715e98f1" providerId="LiveId" clId="{21667C50-683A-42D4-A140-C92A580EB923}" dt="2022-01-23T14:38:14.247" v="45" actId="207"/>
      <pc:docMkLst>
        <pc:docMk/>
      </pc:docMkLst>
      <pc:sldChg chg="modSp mod">
        <pc:chgData name="老兄 悟見" userId="d3c841b5715e98f1" providerId="LiveId" clId="{21667C50-683A-42D4-A140-C92A580EB923}" dt="2022-01-23T14:36:21.887" v="33" actId="207"/>
        <pc:sldMkLst>
          <pc:docMk/>
          <pc:sldMk cId="2498647851" sldId="300"/>
        </pc:sldMkLst>
        <pc:spChg chg="mod">
          <ac:chgData name="老兄 悟見" userId="d3c841b5715e98f1" providerId="LiveId" clId="{21667C50-683A-42D4-A140-C92A580EB923}" dt="2022-01-23T14:36:21.887" v="33" actId="207"/>
          <ac:spMkLst>
            <pc:docMk/>
            <pc:sldMk cId="2498647851" sldId="300"/>
            <ac:spMk id="5" creationId="{00000000-0000-0000-0000-000000000000}"/>
          </ac:spMkLst>
        </pc:spChg>
      </pc:sldChg>
      <pc:sldChg chg="modSp mod ord">
        <pc:chgData name="老兄 悟見" userId="d3c841b5715e98f1" providerId="LiveId" clId="{21667C50-683A-42D4-A140-C92A580EB923}" dt="2022-01-23T14:35:47.784" v="29" actId="207"/>
        <pc:sldMkLst>
          <pc:docMk/>
          <pc:sldMk cId="1548031950" sldId="301"/>
        </pc:sldMkLst>
        <pc:spChg chg="mod">
          <ac:chgData name="老兄 悟見" userId="d3c841b5715e98f1" providerId="LiveId" clId="{21667C50-683A-42D4-A140-C92A580EB923}" dt="2022-01-23T14:35:47.784" v="29" actId="207"/>
          <ac:spMkLst>
            <pc:docMk/>
            <pc:sldMk cId="1548031950" sldId="301"/>
            <ac:spMk id="5" creationId="{00000000-0000-0000-0000-000000000000}"/>
          </ac:spMkLst>
        </pc:spChg>
      </pc:sldChg>
      <pc:sldChg chg="modSp mod">
        <pc:chgData name="老兄 悟見" userId="d3c841b5715e98f1" providerId="LiveId" clId="{21667C50-683A-42D4-A140-C92A580EB923}" dt="2022-01-23T14:36:45.483" v="36" actId="207"/>
        <pc:sldMkLst>
          <pc:docMk/>
          <pc:sldMk cId="1737849983" sldId="302"/>
        </pc:sldMkLst>
        <pc:spChg chg="mod">
          <ac:chgData name="老兄 悟見" userId="d3c841b5715e98f1" providerId="LiveId" clId="{21667C50-683A-42D4-A140-C92A580EB923}" dt="2022-01-23T14:36:45.483" v="36" actId="207"/>
          <ac:spMkLst>
            <pc:docMk/>
            <pc:sldMk cId="1737849983" sldId="302"/>
            <ac:spMk id="5" creationId="{00000000-0000-0000-0000-000000000000}"/>
          </ac:spMkLst>
        </pc:spChg>
      </pc:sldChg>
      <pc:sldChg chg="add del">
        <pc:chgData name="老兄 悟見" userId="d3c841b5715e98f1" providerId="LiveId" clId="{21667C50-683A-42D4-A140-C92A580EB923}" dt="2022-01-23T14:33:55.055" v="5" actId="2696"/>
        <pc:sldMkLst>
          <pc:docMk/>
          <pc:sldMk cId="2841877711" sldId="302"/>
        </pc:sldMkLst>
      </pc:sldChg>
      <pc:sldChg chg="modSp add mod">
        <pc:chgData name="老兄 悟見" userId="d3c841b5715e98f1" providerId="LiveId" clId="{21667C50-683A-42D4-A140-C92A580EB923}" dt="2022-01-23T14:38:14.247" v="45" actId="207"/>
        <pc:sldMkLst>
          <pc:docMk/>
          <pc:sldMk cId="4262885533" sldId="303"/>
        </pc:sldMkLst>
        <pc:spChg chg="mod">
          <ac:chgData name="老兄 悟見" userId="d3c841b5715e98f1" providerId="LiveId" clId="{21667C50-683A-42D4-A140-C92A580EB923}" dt="2022-01-23T14:38:14.247" v="45" actId="207"/>
          <ac:spMkLst>
            <pc:docMk/>
            <pc:sldMk cId="4262885533" sldId="303"/>
            <ac:spMk id="5" creationId="{00000000-0000-0000-0000-000000000000}"/>
          </ac:spMkLst>
        </pc:spChg>
      </pc:sldChg>
      <pc:sldChg chg="modSp mod">
        <pc:chgData name="老兄 悟見" userId="d3c841b5715e98f1" providerId="LiveId" clId="{21667C50-683A-42D4-A140-C92A580EB923}" dt="2022-01-23T14:37:32.650" v="40" actId="207"/>
        <pc:sldMkLst>
          <pc:docMk/>
          <pc:sldMk cId="1469674971" sldId="304"/>
        </pc:sldMkLst>
        <pc:spChg chg="mod">
          <ac:chgData name="老兄 悟見" userId="d3c841b5715e98f1" providerId="LiveId" clId="{21667C50-683A-42D4-A140-C92A580EB923}" dt="2022-01-23T14:37:32.650" v="40" actId="207"/>
          <ac:spMkLst>
            <pc:docMk/>
            <pc:sldMk cId="1469674971" sldId="304"/>
            <ac:spMk id="5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2022/1/23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DB9DD47-EA54-43B7-9BF6-A09CA48C28D4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TW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154824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13224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93017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65634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758249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2022/1/23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2022/1/23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2022/1/23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2022/1/23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2022/1/23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2022/1/23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2022/1/23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2022/1/23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為何無法回理天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 lnSpcReduction="20000"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一、有位無德難回天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今日的得失自己想想看，有其位無其德誰服你？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因為領命不是領的權勢、地位，而是一種使命！但是現在不是，還沒到達那裡，還沒有把德培養起來就心高氣昂、自高自傲。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你要知道，這些都會被陶汰的，到以後回不了理天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，一個一個到達理天，一個一個還要再下來。為什麼今天會跟你們講這些？老師也不願意看你們一個一個再下去轉世啊。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480319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為何無法回理天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二、爭名爭利難回天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大道不爭，大道歸他所有，萬物歸他所有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，聖人不爭奪，結果他擁有的是古今長存，</a:t>
            </a:r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而你們大家呢？爭的是什麼？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是地獄、人、有形的，劃地自限的話是自己給自己建造一種牢籠。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986478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為何無法回理天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三、點傳迷昧誤衆生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因為身為點傳師你們是領導人，走上正路以到達理天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。你們現在就像盲人騎瞎馬領著一群盲象，那麼會形成怎麼樣的局面？自己想想看！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378499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為何無法回理天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四、假祖師無法收圓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現在是選精拔萃的時候，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為什麼説三千六百聖、四萬八千賢？選精拔萃的時候是收圓，不是有第三代、第四代祖師還是假師假祖來替你們收圓，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而是你們每一個收圓你們自己的心，一個一個都是道心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，一個一個都是和和氣氣，不爭不鬥、不搶。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69674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為何無法回理天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五、修不好回不了天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搶什麼奪什麼？要都給你們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，你奪你搶，因為你們就是奪得太多搶得太多，所以到理天還要下來，因為你想要擁有你的執著。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不要認為身為點傳師就都能修得很好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，現在是淘汰年，所以不好的一樣要淘汰。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62885533"/>
      </p:ext>
    </p:extLst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2940</TotalTime>
  <Words>449</Words>
  <Application>Microsoft Office PowerPoint</Application>
  <PresentationFormat>如螢幕大小 (16:9)</PresentationFormat>
  <Paragraphs>28</Paragraphs>
  <Slides>5</Slides>
  <Notes>5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1" baseType="lpstr">
      <vt:lpstr>標楷體</vt:lpstr>
      <vt:lpstr>Arial</vt:lpstr>
      <vt:lpstr>Calibri</vt:lpstr>
      <vt:lpstr>Franklin Gothic Book</vt:lpstr>
      <vt:lpstr>Wingdings 2</vt:lpstr>
      <vt:lpstr>科技</vt:lpstr>
      <vt:lpstr>為何無法回理天 悟見講</vt:lpstr>
      <vt:lpstr>為何無法回理天 悟見講</vt:lpstr>
      <vt:lpstr>為何無法回理天 悟見講</vt:lpstr>
      <vt:lpstr>為何無法回理天 悟見講</vt:lpstr>
      <vt:lpstr>為何無法回理天 悟見講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老兄 悟見</cp:lastModifiedBy>
  <cp:revision>678</cp:revision>
  <dcterms:created xsi:type="dcterms:W3CDTF">2014-02-15T05:50:45Z</dcterms:created>
  <dcterms:modified xsi:type="dcterms:W3CDTF">2022-01-23T14:38:18Z</dcterms:modified>
  <cp:contentStatus/>
</cp:coreProperties>
</file>