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32" r:id="rId3"/>
    <p:sldId id="342" r:id="rId4"/>
    <p:sldId id="341" r:id="rId5"/>
    <p:sldId id="340" r:id="rId6"/>
    <p:sldId id="339" r:id="rId7"/>
    <p:sldId id="338" r:id="rId8"/>
    <p:sldId id="337" r:id="rId9"/>
    <p:sldId id="336" r:id="rId10"/>
    <p:sldId id="333" r:id="rId11"/>
    <p:sldId id="335" r:id="rId12"/>
    <p:sldId id="33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一、道不是宗教團體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修道要有智慧，道與教不同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，有組織、有團 體人事、掛牌立案，就不是道了。當你起心動念，就已著了人情名利權勢，已經偏差了，離道遠矣！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這點你沒智慧、沒主見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，身為領導者，一考就不及格，所以沒人服你；你不明道，又無德，自然起紛爭，該好好懺悔、迴光反照。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十、好好經營這道場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好好經營這一片道場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，千萬莫因你的心念稍有不正，而毀了他。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果真如此，不只諸佛菩薩感嘆、可惜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，就連你的九玄七祖，也要蒙冤。</a:t>
            </a:r>
          </a:p>
        </p:txBody>
      </p:sp>
    </p:spTree>
    <p:extLst>
      <p:ext uri="{BB962C8B-B14F-4D97-AF65-F5344CB8AC3E}">
        <p14:creationId xmlns:p14="http://schemas.microsoft.com/office/powerpoint/2010/main" val="343008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十一、眾生性命在爾身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你們每一個人，都緊繫千萬眾生性命。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為師在每一處因緣成熟的道場，把眾生撥轉，交到你們的手上，讓你們來照顧；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為師只要從你的成果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，就可以知道你付出幾分心力在灌溉、提攜幼苗。</a:t>
            </a:r>
          </a:p>
        </p:txBody>
      </p:sp>
    </p:spTree>
    <p:extLst>
      <p:ext uri="{BB962C8B-B14F-4D97-AF65-F5344CB8AC3E}">
        <p14:creationId xmlns:p14="http://schemas.microsoft.com/office/powerpoint/2010/main" val="1699589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十二、辨真偽邪正興衰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院長師兄慈訓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時值末劫之日，萬教千門，應時出現。然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一般淺見之人，不辨真偽、邪正、興衰，盲從苦修；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及其苦功用盡，仍不能成就正果，深為可惜！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6884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二、一條金線要恪守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人啊！一旦被權勢迷惑，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迷失自己，所作所為就不能合情合理，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一條金線，承上啟下是你們要恪守的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。沒有師尊、師母，沒有老前人、點傳師，就沒有你們，飲水要思源啊！天理人情兩分清。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真天命的傳承、真理的延續、真道的妙用，是公正無私的。</a:t>
            </a:r>
          </a:p>
        </p:txBody>
      </p:sp>
    </p:spTree>
    <p:extLst>
      <p:ext uri="{BB962C8B-B14F-4D97-AF65-F5344CB8AC3E}">
        <p14:creationId xmlns:p14="http://schemas.microsoft.com/office/powerpoint/2010/main" val="266810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三、沒天命點不開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辦老天的事，要秉著一顆公正、至誠的心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，若各處再分支別派、著人我相，那就離道太遠了，而天命就會離開你本身；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你偏邪了、沒天命了、點不開了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，不但誤了自己，也連累了他人，這不就罪過加一等，要自己承擔了嗎？徒啊！要知道這利害關係，千萬不要藐視天命！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458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四、什麼是聖道薪傳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什麼是聖道薪傳？北辰給你們的命，就是薪火。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要好好護持自己所領的這一份責任、慧命、承傳！至於將來的事，並非人想，天就給，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天命有顯有隱，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為師只希望在你們身上見到菩薩的化身、佛慈悲的愛、聖賢的謙讓、無為。</a:t>
            </a:r>
          </a:p>
        </p:txBody>
      </p:sp>
    </p:spTree>
    <p:extLst>
      <p:ext uri="{BB962C8B-B14F-4D97-AF65-F5344CB8AC3E}">
        <p14:creationId xmlns:p14="http://schemas.microsoft.com/office/powerpoint/2010/main" val="292099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五、現在祖師不住世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八八六十四道統滿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北辰代理天命薪傳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，已告一段落，將來有彌勒定盤收圓，並非人可求。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所以，你們不論當點傳師、講師的，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能夠盡多少力，就辦多少事，守住你這個願，好好去開創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，直到這一口氣不來才結束。若真能始終如一，那對天就有交代了！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54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六、天命不放時運也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天並不是看你辦得多大多廣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，而是看你是否「真心實善」的修。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點傳師都很忙，你們每個人都在想，點傳師不夠，辦道很困難。是不是？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這是時運，也是天時，難道　老母不明白嗎？為師不了解嗎？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1553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七、無大德承繼祖師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天也想把這神聖的薪火繼續傳下去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，可是到底有哪一個真正具備有堯、舜的德來承接祂呢？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天若把命給你們，你們真的能夠公心而不驕傲，來承傳這個薪火嗎？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所以，天才遲遲地看著眾生的造化。</a:t>
            </a:r>
          </a:p>
        </p:txBody>
      </p:sp>
    </p:spTree>
    <p:extLst>
      <p:ext uri="{BB962C8B-B14F-4D97-AF65-F5344CB8AC3E}">
        <p14:creationId xmlns:p14="http://schemas.microsoft.com/office/powerpoint/2010/main" val="624254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八、天命是上天主宰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為師也一直在撥轉你們的因緣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，好讓人才出來協助這一程，現在就看你們了！再不能，那就聽天由命。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道之將興，是天命；道之將廢，也是天命。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」好好參悟吧！</a:t>
            </a:r>
          </a:p>
        </p:txBody>
      </p:sp>
    </p:spTree>
    <p:extLst>
      <p:ext uri="{BB962C8B-B14F-4D97-AF65-F5344CB8AC3E}">
        <p14:creationId xmlns:p14="http://schemas.microsoft.com/office/powerpoint/2010/main" val="3574660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濟公談人事天命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九、道是來救眾生的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道，是用來救眾生的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，在眾生最無辜、無奈、徬徨、沒有希望時，讓他還有一線光明、還可以依靠；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有天職的都愛惜、善用他，以便利益眾生。</a:t>
            </a:r>
          </a:p>
        </p:txBody>
      </p:sp>
    </p:spTree>
    <p:extLst>
      <p:ext uri="{BB962C8B-B14F-4D97-AF65-F5344CB8AC3E}">
        <p14:creationId xmlns:p14="http://schemas.microsoft.com/office/powerpoint/2010/main" val="389774220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2420</TotalTime>
  <Words>1005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濟公談人事天命 悟見講</vt:lpstr>
      <vt:lpstr>濟公談人事天命 悟見講</vt:lpstr>
      <vt:lpstr>濟公談人事天命 悟見講</vt:lpstr>
      <vt:lpstr>濟公談人事天命 悟見講</vt:lpstr>
      <vt:lpstr>濟公談人事天命 悟見講</vt:lpstr>
      <vt:lpstr>濟公談人事天命 悟見講</vt:lpstr>
      <vt:lpstr>濟公談人事天命 悟見講</vt:lpstr>
      <vt:lpstr>濟公談人事天命 悟見講</vt:lpstr>
      <vt:lpstr>濟公談人事天命 悟見講</vt:lpstr>
      <vt:lpstr>濟公談人事天命 悟見講</vt:lpstr>
      <vt:lpstr>濟公談人事天命 悟見講</vt:lpstr>
      <vt:lpstr>濟公談人事天命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519</cp:revision>
  <dcterms:created xsi:type="dcterms:W3CDTF">2014-02-15T05:50:45Z</dcterms:created>
  <dcterms:modified xsi:type="dcterms:W3CDTF">2020-12-29T03:31:20Z</dcterms:modified>
  <cp:contentStatus/>
</cp:coreProperties>
</file>