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沒智慧一考就倒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一、沒智慧一考就倒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修道要有智慧，道與教不同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，有組織、有團 體人事、掛牌立案，就不是道了。當你起心動念，就已著了人情名利權勢，已經偏差了，離道遠矣！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這點你沒智慧、沒主見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，身為領導者，一考就不及格，所以沒人服你；你不明道，又無德，自然起紛爭，該好好懺悔、迴光反照。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沒智慧一考就倒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二、什麼是聖道薪傳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什麼是聖道薪傳？北辰給你們的命，就是薪火。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要好好護持自己所領的這一份責任、慧命、承傳！至於將來的事，並非人想，天就給，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天命有顯有隱，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為師只希望在你們身上見到菩薩的化身、佛慈悲的愛、聖賢的謙讓、無為。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沒智慧一考就倒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三、守住天命定成道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八八六十四道統滿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，已告一段落，將來有彌勒定盤收圓，並非人可求。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所以，你們不論當點傳師、講師的，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能夠盡多少力，就辦多少事，守住你這個願，好好去開創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，直到這一口氣不來才結束。若真能始終如一，那對天就有交代了！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沒智慧一考就倒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四、天命不放時運也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天並不是看你辦得多大多廣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，而是看你是否「真心實善」的修。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點傳師都很忙，你們每個人都在想，點傳師不夠，辦道很困難。是不是？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這是時運，也是天時，難道　老母不明白嗎？為師不了解嗎？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沒智慧一考就倒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無大德承繼祖師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天也想把這神聖的薪火繼續傳下去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，可是到底有哪一個真正具備有堯、舜的德來承接祂呢？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天若把命給你們，你們真的能夠公心而不驕傲，來承傳這個薪火嗎？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所以，天才遲遲地看著眾生的造化。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2989</TotalTime>
  <Words>478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沒智慧一考就倒 悟見講</vt:lpstr>
      <vt:lpstr>沒智慧一考就倒 悟見講</vt:lpstr>
      <vt:lpstr>沒智慧一考就倒 悟見講</vt:lpstr>
      <vt:lpstr>沒智慧一考就倒 悟見講</vt:lpstr>
      <vt:lpstr>沒智慧一考就倒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2021-07-30T04:01:16Z</dcterms:modified>
  <cp:contentStatus/>
</cp:coreProperties>
</file>