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334" r:id="rId2"/>
    <p:sldId id="335" r:id="rId3"/>
    <p:sldId id="341" r:id="rId4"/>
    <p:sldId id="343" r:id="rId5"/>
    <p:sldId id="340" r:id="rId6"/>
    <p:sldId id="339" r:id="rId7"/>
    <p:sldId id="342" r:id="rId8"/>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649" autoAdjust="0"/>
  </p:normalViewPr>
  <p:slideViewPr>
    <p:cSldViewPr>
      <p:cViewPr varScale="1">
        <p:scale>
          <a:sx n="96" d="100"/>
          <a:sy n="96" d="100"/>
        </p:scale>
        <p:origin x="444" y="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2020/11/27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2020/11/27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2020/11/27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2020/11/27</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fontScale="92500" lnSpcReduction="20000"/>
          </a:bodyPr>
          <a:lstStyle/>
          <a:p>
            <a:pPr algn="l"/>
            <a:r>
              <a:rPr lang="zh-TW" altLang="en-US" sz="3600" b="0" i="0" dirty="0">
                <a:solidFill>
                  <a:srgbClr val="FFFF00"/>
                </a:solidFill>
                <a:effectLst/>
                <a:latin typeface="標楷體" panose="03000509000000000000" pitchFamily="65" charset="-120"/>
                <a:ea typeface="標楷體" panose="03000509000000000000" pitchFamily="65" charset="-120"/>
              </a:rPr>
              <a:t>跑到假祖師道場的後果 悟見轉載 </a:t>
            </a:r>
            <a:r>
              <a:rPr lang="en-US" altLang="zh-TW" sz="3600" b="0" i="0" dirty="0">
                <a:solidFill>
                  <a:srgbClr val="FFFF00"/>
                </a:solidFill>
                <a:effectLst/>
                <a:latin typeface="標楷體" panose="03000509000000000000" pitchFamily="65" charset="-120"/>
                <a:ea typeface="標楷體" panose="03000509000000000000" pitchFamily="65" charset="-120"/>
              </a:rPr>
              <a:t>2020.11.27</a:t>
            </a:r>
          </a:p>
          <a:p>
            <a:pPr algn="l"/>
            <a:endParaRPr lang="en-US" altLang="zh-TW" sz="3600" b="0" i="0" dirty="0">
              <a:effectLst/>
              <a:latin typeface="標楷體" panose="03000509000000000000" pitchFamily="65" charset="-120"/>
              <a:ea typeface="標楷體" panose="03000509000000000000" pitchFamily="65" charset="-120"/>
            </a:endParaRPr>
          </a:p>
          <a:p>
            <a:pPr algn="l"/>
            <a:r>
              <a:rPr lang="zh-TW" altLang="en-US" sz="3600" b="0" i="0" dirty="0">
                <a:solidFill>
                  <a:srgbClr val="FFC000"/>
                </a:solidFill>
                <a:effectLst/>
                <a:latin typeface="標楷體" panose="03000509000000000000" pitchFamily="65" charset="-120"/>
                <a:ea typeface="標楷體" panose="03000509000000000000" pitchFamily="65" charset="-120"/>
              </a:rPr>
              <a:t>道親的敍述</a:t>
            </a:r>
          </a:p>
          <a:p>
            <a:pPr algn="l"/>
            <a:r>
              <a:rPr lang="zh-TW" altLang="en-US" sz="3600" b="0" i="0">
                <a:effectLst/>
                <a:latin typeface="標楷體" panose="03000509000000000000" pitchFamily="65" charset="-120"/>
                <a:ea typeface="標楷體" panose="03000509000000000000" pitchFamily="65" charset="-120"/>
              </a:rPr>
              <a:t>在台灣員林</a:t>
            </a:r>
            <a:r>
              <a:rPr lang="zh-TW" altLang="en-US" sz="3600" b="0" i="0" dirty="0">
                <a:effectLst/>
                <a:latin typeface="標楷體" panose="03000509000000000000" pitchFamily="65" charset="-120"/>
                <a:ea typeface="標楷體" panose="03000509000000000000" pitchFamily="65" charset="-120"/>
              </a:rPr>
              <a:t>一間佛堂是玉○宮有一位老太太她是一位非常虔心真誠道親，佛堂工作盡心盡力好道親，什麼工作都作，是一任勞任怨行功立德了愿</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，有一天被邀請去參觀三曹普渡佛堂後沒有跟人何講這件事情。靜靜的回到自己佛堂也沒有跟任何前賢或道親講她去參觀三曹普渡佛堂，</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7584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fontScale="92500"/>
          </a:bodyPr>
          <a:lstStyle/>
          <a:p>
            <a:pPr algn="l"/>
            <a:r>
              <a:rPr lang="zh-TW" altLang="en-US" sz="3600" b="0" i="0" dirty="0">
                <a:effectLst/>
                <a:latin typeface="標楷體" panose="03000509000000000000" pitchFamily="65" charset="-120"/>
                <a:ea typeface="標楷體" panose="03000509000000000000" pitchFamily="65" charset="-120"/>
              </a:rPr>
              <a:t>有一天自己所屬玉○宮佛堂法會，老太太從早上到中午都在廚房幫忙洗菜 煮菜 洗碗，可以說是一位非常盡職的修道人</a:t>
            </a:r>
            <a:r>
              <a:rPr lang="en-US" altLang="zh-TW" sz="3600" b="0" i="0" dirty="0">
                <a:effectLst/>
                <a:latin typeface="標楷體" panose="03000509000000000000" pitchFamily="65" charset="-120"/>
                <a:ea typeface="標楷體" panose="03000509000000000000" pitchFamily="65" charset="-120"/>
              </a:rPr>
              <a:t>.....</a:t>
            </a:r>
          </a:p>
          <a:p>
            <a:pPr algn="l"/>
            <a:r>
              <a:rPr lang="zh-TW" altLang="en-US" sz="3600" b="0" i="0" dirty="0">
                <a:effectLst/>
                <a:latin typeface="標楷體" panose="03000509000000000000" pitchFamily="65" charset="-120"/>
                <a:ea typeface="標楷體" panose="03000509000000000000" pitchFamily="65" charset="-120"/>
              </a:rPr>
              <a:t>到下午仙佛臨壇，是我們敬愛 活佛老師來</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活佛老師很凝重的臉色一來就叫某講師去找這位歐巴桑來， 活佛老師，老太太一聽馬上去樓上去佛堂法會現場，聽 活佛老師慈悲要有什麼事情指示</a:t>
            </a:r>
            <a:r>
              <a:rPr lang="en-US" altLang="zh-TW" sz="3600" b="0" i="0" dirty="0">
                <a:effectLst/>
                <a:latin typeface="標楷體" panose="03000509000000000000" pitchFamily="65" charset="-120"/>
                <a:ea typeface="標楷體" panose="03000509000000000000" pitchFamily="65" charset="-120"/>
              </a:rPr>
              <a:t>...... </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38970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a:bodyPr>
          <a:lstStyle/>
          <a:p>
            <a:pPr algn="l"/>
            <a:r>
              <a:rPr lang="zh-TW" altLang="en-US" sz="3600" b="0" i="0" dirty="0">
                <a:effectLst/>
                <a:latin typeface="標楷體" panose="03000509000000000000" pitchFamily="65" charset="-120"/>
                <a:ea typeface="標楷體" panose="03000509000000000000" pitchFamily="65" charset="-120"/>
              </a:rPr>
              <a:t>活佛老師臉色很凝重一開口很慈悲說：</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妳已經不是 為師的徒兒了 </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老太太聽了一頭霧水，不知發生什麼事情？？？ </a:t>
            </a:r>
          </a:p>
          <a:p>
            <a:pPr algn="l"/>
            <a:r>
              <a:rPr lang="zh-TW" altLang="en-US" sz="3600" b="0" i="0" dirty="0">
                <a:effectLst/>
                <a:latin typeface="標楷體" panose="03000509000000000000" pitchFamily="65" charset="-120"/>
                <a:ea typeface="標楷體" panose="03000509000000000000" pitchFamily="65" charset="-120"/>
              </a:rPr>
              <a:t>活佛老師繼續慈悲說：</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妳之前去參觀假三祖佛堂，早已經不是吾徒了 </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072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a:bodyPr>
          <a:lstStyle/>
          <a:p>
            <a:pPr algn="l"/>
            <a:r>
              <a:rPr lang="zh-TW" altLang="en-US" sz="3600" b="0" i="0" dirty="0">
                <a:effectLst/>
                <a:latin typeface="標楷體" panose="03000509000000000000" pitchFamily="65" charset="-120"/>
                <a:ea typeface="標楷體" panose="03000509000000000000" pitchFamily="65" charset="-120"/>
              </a:rPr>
              <a:t>老太太內心暗想說：我又沒有告訴別人，為什麼 活佛老師這麼知道</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老太太去參觀三曹普渡佛堂，沒有告訴任何前賢講師， 活佛老師這麼知道！！！老太太一聽活佛老師馬上跪下求 活佛老師慈悲，也向 活佛老師懺悔一直叩首叩不停 懺悔 </a:t>
            </a:r>
            <a:r>
              <a:rPr lang="en-US" altLang="zh-TW" sz="3600" b="0" i="0" dirty="0">
                <a:effectLst/>
                <a:latin typeface="標楷體" panose="03000509000000000000" pitchFamily="65" charset="-120"/>
                <a:ea typeface="標楷體" panose="03000509000000000000" pitchFamily="65" charset="-120"/>
              </a:rPr>
              <a:t>~~.....</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2502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fontScale="92500" lnSpcReduction="10000"/>
          </a:bodyPr>
          <a:lstStyle/>
          <a:p>
            <a:pPr algn="l"/>
            <a:r>
              <a:rPr lang="zh-TW" altLang="en-US" sz="3600" b="0" i="0" dirty="0">
                <a:effectLst/>
                <a:latin typeface="標楷體" panose="03000509000000000000" pitchFamily="65" charset="-120"/>
                <a:ea typeface="標楷體" panose="03000509000000000000" pitchFamily="65" charset="-120"/>
              </a:rPr>
              <a:t>活佛老師說慈悲說：</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妳之前所有的功德早已歸零了</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妳之前去三曹普渡時妳的天盤被早已勾消了 ，妳已經不在是 為師徒兒</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，老太太一聽哭好久也求好久活佛老師慈悲</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活佛老師搖搖頭才慈悲說：</a:t>
            </a:r>
            <a:r>
              <a:rPr lang="en-US" altLang="zh-TW" sz="3600" b="0" i="0" dirty="0">
                <a:effectLst/>
                <a:latin typeface="標楷體" panose="03000509000000000000" pitchFamily="65" charset="-120"/>
                <a:ea typeface="標楷體" panose="03000509000000000000" pitchFamily="65" charset="-120"/>
              </a:rPr>
              <a:t>[ </a:t>
            </a:r>
            <a:r>
              <a:rPr lang="zh-TW" altLang="en-US" sz="3600" b="0" i="0" dirty="0">
                <a:effectLst/>
                <a:latin typeface="標楷體" panose="03000509000000000000" pitchFamily="65" charset="-120"/>
                <a:ea typeface="標楷體" panose="03000509000000000000" pitchFamily="65" charset="-120"/>
              </a:rPr>
              <a:t>如果妳要做 為師徒兒，妳也要重新重求道，一切要重新修起，而已妳要比以往更加努力行功立德，以十倍來做功德 </a:t>
            </a:r>
            <a:r>
              <a:rPr lang="en-US" altLang="zh-TW" sz="3600" b="0" i="0" dirty="0">
                <a:effectLst/>
                <a:latin typeface="標楷體" panose="03000509000000000000" pitchFamily="65" charset="-120"/>
                <a:ea typeface="標楷體" panose="03000509000000000000" pitchFamily="65" charset="-120"/>
              </a:rPr>
              <a:t>]....</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9681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a:bodyPr>
          <a:lstStyle/>
          <a:p>
            <a:pPr algn="l"/>
            <a:r>
              <a:rPr lang="zh-TW" altLang="en-US" sz="3600" b="0" i="0" dirty="0">
                <a:effectLst/>
                <a:latin typeface="標楷體" panose="03000509000000000000" pitchFamily="65" charset="-120"/>
                <a:ea typeface="標楷體" panose="03000509000000000000" pitchFamily="65" charset="-120"/>
              </a:rPr>
              <a:t>各位前賢這三十年前的真實人事的道親故事。</a:t>
            </a:r>
          </a:p>
          <a:p>
            <a:pPr algn="l"/>
            <a:r>
              <a:rPr lang="zh-TW" altLang="en-US" sz="3600" b="0" i="0" dirty="0">
                <a:effectLst/>
                <a:latin typeface="標楷體" panose="03000509000000000000" pitchFamily="65" charset="-120"/>
                <a:ea typeface="標楷體" panose="03000509000000000000" pitchFamily="65" charset="-120"/>
              </a:rPr>
              <a:t>奉勸各位前賢不要一時好奇跑到三曹普渡佛堂看執著假仙佛借竅</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會到害自己的因緣 佛緣真划不來前功盡棄，所以不亂跑到自立門戶自稱有天命亂改三寶</a:t>
            </a:r>
            <a:r>
              <a:rPr lang="en-US" altLang="zh-TW" sz="3600" b="0" i="0" dirty="0">
                <a:effectLst/>
                <a:latin typeface="標楷體" panose="03000509000000000000" pitchFamily="65" charset="-120"/>
                <a:ea typeface="標楷體" panose="03000509000000000000" pitchFamily="65" charset="-120"/>
              </a:rPr>
              <a:t>......</a:t>
            </a:r>
            <a:r>
              <a:rPr lang="zh-TW" altLang="en-US" sz="3600" b="0" i="0" dirty="0">
                <a:effectLst/>
                <a:latin typeface="標楷體" panose="03000509000000000000" pitchFamily="65" charset="-120"/>
                <a:ea typeface="標楷體" panose="03000509000000000000" pitchFamily="65" charset="-120"/>
              </a:rPr>
              <a:t>注意喔！！！</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98831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79771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沒天命道場不跑 </a:t>
            </a:r>
            <a:r>
              <a:rPr lang="zh-TW" altLang="en-US" sz="3600" dirty="0">
                <a:latin typeface="標楷體" panose="03000509000000000000" pitchFamily="65" charset="-120"/>
                <a:ea typeface="標楷體" panose="03000509000000000000" pitchFamily="65" charset="-120"/>
              </a:rPr>
              <a:t>悟見講</a:t>
            </a: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224967" y="195486"/>
            <a:ext cx="8019442" cy="4736160"/>
          </a:xfrm>
        </p:spPr>
        <p:txBody>
          <a:bodyPr>
            <a:normAutofit/>
          </a:bodyPr>
          <a:lstStyle/>
          <a:p>
            <a:r>
              <a:rPr lang="zh-TW" altLang="en-US" sz="3600" b="0" i="0" dirty="0">
                <a:effectLst/>
                <a:latin typeface="標楷體" panose="03000509000000000000" pitchFamily="65" charset="-120"/>
                <a:ea typeface="標楷體" panose="03000509000000000000" pitchFamily="65" charset="-120"/>
              </a:rPr>
              <a:t>亂跑沒天命的道場，自己走入魔道，會被勾出天盤，自己成不了道，也一定會害到九玄七祖無法沾光，千萬不要亂跑道場。</a:t>
            </a:r>
          </a:p>
          <a:p>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81653182"/>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2891</TotalTime>
  <Words>584</Words>
  <Application>Microsoft Office PowerPoint</Application>
  <PresentationFormat>如螢幕大小 (16:9)</PresentationFormat>
  <Paragraphs>20</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7</vt:i4>
      </vt:variant>
    </vt:vector>
  </HeadingPairs>
  <TitlesOfParts>
    <vt:vector size="13" baseType="lpstr">
      <vt:lpstr>標楷體</vt:lpstr>
      <vt:lpstr>Arial</vt:lpstr>
      <vt:lpstr>Calibri</vt:lpstr>
      <vt:lpstr>Franklin Gothic Book</vt:lpstr>
      <vt:lpstr>Wingdings 2</vt:lpstr>
      <vt:lpstr>科技</vt:lpstr>
      <vt:lpstr>沒天命道場不跑 悟見講</vt:lpstr>
      <vt:lpstr>沒天命道場不跑 悟見講</vt:lpstr>
      <vt:lpstr>沒天命道場不跑 悟見講</vt:lpstr>
      <vt:lpstr>沒天命道場不跑 悟見講</vt:lpstr>
      <vt:lpstr>沒天命道場不跑 悟見講</vt:lpstr>
      <vt:lpstr>沒天命道場不跑 悟見講</vt:lpstr>
      <vt:lpstr>沒天命道場不跑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653</cp:revision>
  <dcterms:created xsi:type="dcterms:W3CDTF">2014-02-15T05:50:45Z</dcterms:created>
  <dcterms:modified xsi:type="dcterms:W3CDTF">2020-11-27T02:01:36Z</dcterms:modified>
  <cp:contentStatus/>
</cp:coreProperties>
</file>