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6" r:id="rId2"/>
    <p:sldId id="345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167A70E-15D6-4881-B20A-DABA2F40AC31}"/>
    <pc:docChg chg="custSel addSld modSld sldOrd">
      <pc:chgData name="老兄 悟見" userId="d3c841b5715e98f1" providerId="LiveId" clId="{8167A70E-15D6-4881-B20A-DABA2F40AC31}" dt="2021-11-06T06:04:42.599" v="58" actId="207"/>
      <pc:docMkLst>
        <pc:docMk/>
      </pc:docMkLst>
      <pc:sldChg chg="modSp mod">
        <pc:chgData name="老兄 悟見" userId="d3c841b5715e98f1" providerId="LiveId" clId="{8167A70E-15D6-4881-B20A-DABA2F40AC31}" dt="2021-11-06T06:03:15.334" v="48" actId="207"/>
        <pc:sldMkLst>
          <pc:docMk/>
          <pc:sldMk cId="2451051432" sldId="345"/>
        </pc:sldMkLst>
        <pc:spChg chg="mod">
          <ac:chgData name="老兄 悟見" userId="d3c841b5715e98f1" providerId="LiveId" clId="{8167A70E-15D6-4881-B20A-DABA2F40AC31}" dt="2021-11-06T06:03:15.334" v="4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8167A70E-15D6-4881-B20A-DABA2F40AC31}" dt="2021-11-06T06:02:48.796" v="46" actId="207"/>
        <pc:sldMkLst>
          <pc:docMk/>
          <pc:sldMk cId="4282558331" sldId="346"/>
        </pc:sldMkLst>
        <pc:spChg chg="mod">
          <ac:chgData name="老兄 悟見" userId="d3c841b5715e98f1" providerId="LiveId" clId="{8167A70E-15D6-4881-B20A-DABA2F40AC31}" dt="2021-11-06T06:02:48.796" v="46" actId="207"/>
          <ac:spMkLst>
            <pc:docMk/>
            <pc:sldMk cId="428255833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167A70E-15D6-4881-B20A-DABA2F40AC31}" dt="2021-11-06T06:03:54.411" v="52" actId="207"/>
        <pc:sldMkLst>
          <pc:docMk/>
          <pc:sldMk cId="2816855777" sldId="347"/>
        </pc:sldMkLst>
        <pc:spChg chg="mod">
          <ac:chgData name="老兄 悟見" userId="d3c841b5715e98f1" providerId="LiveId" clId="{8167A70E-15D6-4881-B20A-DABA2F40AC31}" dt="2021-11-06T06:03:54.411" v="52" actId="207"/>
          <ac:spMkLst>
            <pc:docMk/>
            <pc:sldMk cId="281685577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167A70E-15D6-4881-B20A-DABA2F40AC31}" dt="2021-11-06T06:04:20.777" v="56" actId="20577"/>
        <pc:sldMkLst>
          <pc:docMk/>
          <pc:sldMk cId="1419155166" sldId="348"/>
        </pc:sldMkLst>
        <pc:spChg chg="mod">
          <ac:chgData name="老兄 悟見" userId="d3c841b5715e98f1" providerId="LiveId" clId="{8167A70E-15D6-4881-B20A-DABA2F40AC31}" dt="2021-11-06T06:04:20.777" v="56" actId="20577"/>
          <ac:spMkLst>
            <pc:docMk/>
            <pc:sldMk cId="141915516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167A70E-15D6-4881-B20A-DABA2F40AC31}" dt="2021-11-06T06:04:42.599" v="58" actId="207"/>
        <pc:sldMkLst>
          <pc:docMk/>
          <pc:sldMk cId="4247314006" sldId="349"/>
        </pc:sldMkLst>
        <pc:spChg chg="mod">
          <ac:chgData name="老兄 悟見" userId="d3c841b5715e98f1" providerId="LiveId" clId="{8167A70E-15D6-4881-B20A-DABA2F40AC31}" dt="2021-11-06T06:04:42.599" v="58" actId="207"/>
          <ac:spMkLst>
            <pc:docMk/>
            <pc:sldMk cId="4247314006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求假道不能立願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一、上天又降考了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年，在這一年來，在某一地區辦道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，各組線的開荒前賢，都遇到很大的考驗，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甚至有的落入牢獄之災，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因此各組線的前賢，紛紛退出該地區的道務。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255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求假道不能立願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二、上天降考有用意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有一次濟公老師臨壇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，語重心長的告訴大家，這是上天降下的大考，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怕你們人間的人，把道給辦糟了（爛了）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，讓這道的尊貴，顕現不出來。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求假道不能立願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三、假天命充斥世間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濟公老師為何講出這段話？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因為現在有人，不順上天老母之意，自我放天命，造成假天命充斥，假天命就是沒天命，是無法點開衆生的玄關竅，是無法讓人超脫生死，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如此，不但斷了衆生的慧命，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也斷了這些衆生九玄七祖的慧命。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85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求假道不能立願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四、沒求道不能立愿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根据道場一位，長年在泰國開荒的點傳師説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，最近（西元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年）在泰國開三天法會，當最後一堂課講完，班員要立愿時，濟公老師臨壇，就叫出其中八位的班員，説這些班員，不能立愿。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後來經查明，這八位是在放命的道場求道的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，因為假天命打不開玄關竅，求道無效，所以濟公老師不讓他們立愿。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15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求假道不能立願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、沒天命點道無效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過去法會時，濟公老師臨壇，後學親自聽到老師説，天命的分界點，就到白水老人為止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，白水老人歸空後，就不能再放天命了，白水老人在西元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年歸空，白水老人歸空後，才領天命的人，這天命是有問題的。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從西元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年，到今年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年止，共經過了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個年頭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，在這麽多年中，不知有多少新領命的人（沒天命），如果是這些人所辦的道，是點不開玄關竅的，這問題真的很大。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73140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490</Words>
  <Application>Microsoft Office PowerPoint</Application>
  <PresentationFormat>如螢幕大小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求假道不能立願 悟見講</vt:lpstr>
      <vt:lpstr>求假道不能立願 悟見講</vt:lpstr>
      <vt:lpstr>求假道不能立願 悟見講</vt:lpstr>
      <vt:lpstr>求假道不能立願 悟見講</vt:lpstr>
      <vt:lpstr>求假道不能立願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2021-11-06T06:04:45Z</dcterms:modified>
  <cp:contentStatus/>
</cp:coreProperties>
</file>