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7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求了假道怎麼辦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有天命才是真道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，領命當點傳師，都沒走偏的有真天命，可以打開玄關竅。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求了假道怎麼辦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求了假道怎麼辦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三、真假天命要分清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：所謂「走馬點玄」，將來的真點傳師最寶貴，愈來愈少，明瞭嗎？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：求道前，先問清楚點傳師是哪一年領命的？西元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後領命的，都是沒天命，再找有天命的人求道。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求了假道怎麼辦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四、假祖師沒有天命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稱第十九代祖是假祖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、以後不管到哪一代，都是假祖師，沒天命。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稱白陽三祖也是假祖，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以後不管到哪一祖，都是假祖師，沒天命。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要求道的人，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千萬不要到假祖師那邊求道，那求道是無效的。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已經求道的人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，不要跑到假祖師那邊修辦，跑去了就被勾出天盤，回不了理天。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求了假道怎麼辦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五、求了假道怎麼辦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前賢們說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在沒有天命的點傳師那邊求道的，怎麼辦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？當然要重新找有真天命的點傳師求道，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不要猶疑，只有重新求道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，才能超脫生死輪迴，性命為重，一定要重新求道。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3001</TotalTime>
  <Words>458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求了假道怎麼辦 悟見講</vt:lpstr>
      <vt:lpstr>求了假道怎麼辦 悟見講</vt:lpstr>
      <vt:lpstr>求了假道怎麼辦 悟見講</vt:lpstr>
      <vt:lpstr>求了假道怎麼辦 悟見講</vt:lpstr>
      <vt:lpstr>求了假道怎麼辦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2021-08-04T16:51:45Z</dcterms:modified>
  <cp:contentStatus/>
</cp:coreProperties>
</file>