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7" r:id="rId3"/>
    <p:sldId id="336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此時乩竅來考道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一、道場將有大考選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道場將有大考選    各當慎獨懺過愆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為娘今日告一段    天機洩漏給兒男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謹記在心過莫犯    素其本位按就班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了達聖業了大愿    慈悲忠恕為要端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此時乩竅來考道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二、此時乩竅來考道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 各有乩竅訓文批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 說有老母命頒伊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 怪亂現象心中迷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 破除形象為第一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此時乩竅來考道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三、欺師滅祖違逆天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   各立門戶樹旗旛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   各稱放命掌大權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各有天命垂金線    各有道場後學全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   欺師滅祖違逆天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此時乩竅來考道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四、如此孽子娘感嘆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如此孽子娘感嘆    一失之足墜魔圈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這非為娘出考驗    這非為娘天命頒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只因兒女起貪念    只因兒女入邪偏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忘恩負義名相攬    為娘順水推舟前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此時乩竅來考道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撥轉魔子來相伴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兒要什麼娘如願    讓兒擁有名利兼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撥轉魔子來相伴    擁護助爾當前賢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他日大考大清算    清濁分班判艾蘭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故為領袖兢兢戰    領導後學慈心田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3018</TotalTime>
  <Words>331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此時乩竅來考道 悟見講</vt:lpstr>
      <vt:lpstr>此時乩竅來考道 悟見講</vt:lpstr>
      <vt:lpstr>此時乩竅來考道 悟見講</vt:lpstr>
      <vt:lpstr>此時乩竅來考道 悟見講</vt:lpstr>
      <vt:lpstr>此時乩竅來考道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701</cp:revision>
  <dcterms:created xsi:type="dcterms:W3CDTF">2014-02-15T05:50:45Z</dcterms:created>
  <dcterms:modified xsi:type="dcterms:W3CDTF">2021-08-04T14:47:20Z</dcterms:modified>
  <cp:contentStatus/>
</cp:coreProperties>
</file>