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297" r:id="rId3"/>
    <p:sldId id="310" r:id="rId4"/>
    <p:sldId id="309" r:id="rId5"/>
    <p:sldId id="308" r:id="rId6"/>
    <p:sldId id="307" r:id="rId7"/>
    <p:sldId id="311" r:id="rId8"/>
    <p:sldId id="306" r:id="rId9"/>
    <p:sldId id="305" r:id="rId10"/>
    <p:sldId id="304" r:id="rId11"/>
    <p:sldId id="303" r:id="rId12"/>
    <p:sldId id="312" r:id="rId13"/>
    <p:sldId id="302" r:id="rId14"/>
    <p:sldId id="301" r:id="rId15"/>
    <p:sldId id="300" r:id="rId16"/>
    <p:sldId id="29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2649" autoAdjust="0"/>
  </p:normalViewPr>
  <p:slideViewPr>
    <p:cSldViewPr>
      <p:cViewPr varScale="1">
        <p:scale>
          <a:sx n="60" d="100"/>
          <a:sy n="60" d="100"/>
        </p:scale>
        <p:origin x="767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、道統傳承已圓滿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一條金線一貫道統，東方西方共六十四代，日月合併光照大地，如今由你們老前人白水老人，承接共辦，大家認清楚。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榮兒擔任辦末後 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兒女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遵命方該然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不聽榮兒令 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如同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違背師令般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如同違背皇母意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註：榮兒，指白水老人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韓恩榮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、認假為真難成道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真天命隱了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，「假天命顯了」，會讓你眼花瞭亂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你不用智慧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，只用凡胎肉眼，受蒙蔽了，一步走錯，整盤就輸了，即使修道二十年、三十年也一樣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不管誰都要接受考，接受上天給你的「驗收」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3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十、跟自性修不跟人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你們老前人歸了跟誰修？跟你的自性老母修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是你的自覺本心，你的良知本性本能。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的寶貴在收圓，不是普渡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7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十、跟自性修不跟人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圓是收自己的圓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有一位祖師或老師，帶著你們收圓，不是這回事。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依理來行，懷抱忠恕與慈悲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對錯要分清楚，謹慎自己的腳步、念頭，末後這一場考，會淘汰很多人，自己斟酌吧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9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十一、認清假祖師考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以後假彌勒、假弓長很多，化身為你的老師，講出一篇大道理，讓你分不出真假，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，是真也好、是假也罷，皆不執著，只相信真理，依真理來走、來行，握緊一條金線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2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十二、莫修人情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要分清楚，現在道場呈現著兩派，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真道要破除形象，大公無私，才能久長；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另一種是人情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、權勢、名利、地位、形象，這無法長久的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6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十三、以覺為師莫著相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，就算是你們老師臨壇，也不一定是真的，那時你們如何瞭解去辨別「真假」嗎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一點非常的重要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，如果你們不能明辨真與假，那表示你們修道的信念不夠，還不敢真正的「以覺為師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十四、修道不可迷糊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」，你明白嗎？將來真命隱，真修人隱，假命顯，辦道還辦得比真道還要宏展，你不會因為這個情勢，被捲進去嗎？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16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二、天命到白水老人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，北辰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代理天命薪傳，已告一段落，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悟見註曰：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北辰，指 白水老人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21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三、放命無效假天命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，因你們老前人還在，以後你們老前人歸了，還會有人「放命」，這時候你們還修不修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要自修」，不能再去拜誰，跟誰修！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7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四、天命分界認清礎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自古以來在東方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，當初所留下來的，雖然還有一些，但是從北辰（韓老前人）到現在，真就到此為止了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02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五、天命到白水老人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派遣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拯救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理天道真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宗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長子系天命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北辰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皇令代承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金線完整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救無數眾生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註：北辰，喻白水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54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六、人事組織沒天命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你參加，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「起心動念」，已著人情名利權勢，已經偏差了，「偏差離道遠矣！」還能辦嗎？還有天命嗎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1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六、人事組織沒天命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修道沒有「人事團體」，你有人事團體就有紛爭，「政教合一」就不是道了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50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七、跟到假命祖先墮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將來會「真的隱，假的顯。」為什麼假的道會進入？因為「真天命傳到最後沒了」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你就迷糊跟進了，這會讓你的祖先含淚的，所以要自我小心謹慎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59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八、不參加人事團體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我們「不違背天意」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、「不背叛祖師」、「不自我稱尊」、「不參加人事團體」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問問自己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，我們守得真嗎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，我們守得真嗎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？修道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1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517</TotalTime>
  <Words>1084</Words>
  <Application>Microsoft Office PowerPoint</Application>
  <PresentationFormat>如螢幕大小 (16:9)</PresentationFormat>
  <Paragraphs>85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246</cp:revision>
  <dcterms:created xsi:type="dcterms:W3CDTF">2014-02-15T05:50:45Z</dcterms:created>
  <dcterms:modified xsi:type="dcterms:W3CDTF">2017-10-31T01:13:58Z</dcterms:modified>
  <cp:contentStatus/>
</cp:coreProperties>
</file>