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2" r:id="rId4"/>
    <p:sldId id="304" r:id="rId5"/>
    <p:sldId id="305" r:id="rId6"/>
    <p:sldId id="303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25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51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24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347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87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末后智慧大考降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一、假祖假師假天命</a:t>
            </a:r>
          </a:p>
          <a:p>
            <a:pPr algn="l"/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pPr algn="l"/>
            <a:r>
              <a:rPr lang="zh-TW" altLang="en-US" sz="4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佛滅度後，末法之時，邪</a:t>
            </a:r>
            <a:r>
              <a:rPr lang="zh-TW" altLang="en-US" sz="4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師說法，如</a:t>
            </a:r>
            <a:r>
              <a:rPr lang="zh-TW" altLang="en-US" sz="4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恒河沙</a:t>
            </a:r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，令真修行，總為魔眷。</a:t>
            </a:r>
          </a:p>
          <a:p>
            <a:pPr algn="l"/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現今時刻不一樣，          全部魔兵下塵紅，           修者若是心不正，      招惹是非入陣中，</a:t>
            </a:r>
            <a:endParaRPr lang="en-US" altLang="zh-TW" sz="4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趕緊悔悟念頭轉，      速速改過意顯誠，      雖然人事難如意，       感謝天恩銘於衷，</a:t>
            </a:r>
            <a:endParaRPr lang="en-US" altLang="zh-TW" sz="4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假祖假師假天命，       盡是貪妄辦道人，      三六四八蓮九品，      誠意真修內外真。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末后智慧大考降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36910" y="159482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二、老母訓文不能忘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皇母慈訓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年批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為娘設乩竅手立， 亦是有限之時期， 將把妙竅並妙乩， 一一收回歸平實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他日旁門左道起， 道場再有三才乩， 各顯神術創奇異， 各有乩竅訓文批，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610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末后智慧大考降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三、老母訓文不能忘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皇母慈訓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年批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說有天命辦大事， 說有老母命頒伊， 五花八門各樹立， 怪亂現象心中迷，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兒女可要認仔細， 破除形相為第一， 妙智覺理守戒律， 孝悌持心道不離，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954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末后智慧大考降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四、老母訓文不能忘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皇母慈訓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年批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迴光返照省自己， 正己成人真功積， 勿信轉世稱彌勒， 勿信濟公駕慈舟，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勿信師母是姓劉， 勿信錦囊有遺留， 勿信道長天命有， 勿信領導掌樞紐，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674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末后智慧大考降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五、老母訓文不能忘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皇母慈訓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年批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勿信暗傳或獨授， 勿信觀音渡迷儔， 牢拴心猿意馬鎖， 任它猢猻鬧各洲，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如來不動觀真我， 自己無生在心頭， 自己心慈即彌勒， 自己悲願觀音有，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94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末后智慧大考降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六、老母訓文不能忘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皇母慈訓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年批</a:t>
            </a:r>
            <a:r>
              <a:rPr lang="en-US" altLang="zh-TW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自己公正和尚做， 一切唯心心中求， 明德親民德敦厚， 才可消災解</a:t>
            </a:r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寃仇。</a:t>
            </a:r>
            <a:endParaRPr lang="zh-TW" altLang="en-US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44459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479</Words>
  <Application>Microsoft Office PowerPoint</Application>
  <PresentationFormat>如螢幕大小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末后智慧大考降 悟見講</vt:lpstr>
      <vt:lpstr>末后智慧大考降 悟見講</vt:lpstr>
      <vt:lpstr>末后智慧大考降 悟見講</vt:lpstr>
      <vt:lpstr>末后智慧大考降 悟見講</vt:lpstr>
      <vt:lpstr>末后智慧大考降 悟見講</vt:lpstr>
      <vt:lpstr>末后智慧大考降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2021-01-10T05:05:17Z</dcterms:modified>
  <cp:contentStatus/>
</cp:coreProperties>
</file>