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316" r:id="rId2"/>
    <p:sldId id="317" r:id="rId3"/>
    <p:sldId id="339" r:id="rId4"/>
    <p:sldId id="338" r:id="rId5"/>
    <p:sldId id="337" r:id="rId6"/>
    <p:sldId id="336" r:id="rId7"/>
    <p:sldId id="335" r:id="rId8"/>
    <p:sldId id="334" r:id="rId9"/>
    <p:sldId id="333" r:id="rId10"/>
    <p:sldId id="332" r:id="rId11"/>
    <p:sldId id="331" r:id="rId12"/>
    <p:sldId id="330" r:id="rId13"/>
    <p:sldId id="329" r:id="rId14"/>
    <p:sldId id="328" r:id="rId15"/>
    <p:sldId id="327" r:id="rId16"/>
    <p:sldId id="326" r:id="rId17"/>
    <p:sldId id="325" r:id="rId18"/>
    <p:sldId id="324" r:id="rId19"/>
    <p:sldId id="323" r:id="rId20"/>
    <p:sldId id="322" r:id="rId21"/>
    <p:sldId id="321" r:id="rId22"/>
    <p:sldId id="320" r:id="rId23"/>
    <p:sldId id="319" r:id="rId24"/>
    <p:sldId id="318" r:id="rId25"/>
    <p:sldId id="341" r:id="rId26"/>
    <p:sldId id="340" r:id="rId2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資料來源：道場前賢邱兄的大作，在此致萬分的感謝。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一、三期末刼討債年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現值三期末劫年，百病齊發，五魔亂世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，修道人或一般凡夫俗子，有冤討冤，有債討債。老師要抵也抵不過，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唯賴徒兒廣結善緣，盡心開創。</a:t>
            </a: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十、末代點傳師來了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師尊、師母、韓老前人、前人都不在了，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幸好我們還有老點傳師及各位點傳師的帶領，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而見到老點傳師年事日高，我們可曾認真想過，將來老點傳師也回天交旨了，我們能不能夠站穩腳跟，認清方向？</a:t>
            </a:r>
          </a:p>
        </p:txBody>
      </p:sp>
    </p:spTree>
    <p:extLst>
      <p:ext uri="{BB962C8B-B14F-4D97-AF65-F5344CB8AC3E}">
        <p14:creationId xmlns:p14="http://schemas.microsoft.com/office/powerpoint/2010/main" val="4041867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十一、沒天命不能傳道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時間無情的流逝，天時很緊急，哪一天，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天命收回，道止渡了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，拿千兩黃金，萬兩白銀，要求道也沒辦法了。</a:t>
            </a:r>
          </a:p>
        </p:txBody>
      </p:sp>
    </p:spTree>
    <p:extLst>
      <p:ext uri="{BB962C8B-B14F-4D97-AF65-F5344CB8AC3E}">
        <p14:creationId xmlns:p14="http://schemas.microsoft.com/office/powerpoint/2010/main" val="3729171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十二、有天命的趕快辦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我們面對的道局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是一個大德前輩逐漸凋零的局面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，如何把握前輩仍住世的日子，趕快建立正確的修辦道理念，是同修們都應認真思索的問題。</a:t>
            </a:r>
          </a:p>
        </p:txBody>
      </p:sp>
    </p:spTree>
    <p:extLst>
      <p:ext uri="{BB962C8B-B14F-4D97-AF65-F5344CB8AC3E}">
        <p14:creationId xmlns:p14="http://schemas.microsoft.com/office/powerpoint/2010/main" val="4085854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十三、智慧大考已來臨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末法世，假師假祖都出來了，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真的隱；假的顯，道本自然，他們卻都用神通顯化來吸引眾生，用靈驗無比的神蹟來炫惑人心。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道本平常，仙佛借竅顯化非得已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，末法眾生，根性頑劣，神道設教啟信大眾以後，就不該執著顯化，否則形相，心已外放，又如何來涵養內德？</a:t>
            </a:r>
          </a:p>
        </p:txBody>
      </p:sp>
    </p:spTree>
    <p:extLst>
      <p:ext uri="{BB962C8B-B14F-4D97-AF65-F5344CB8AC3E}">
        <p14:creationId xmlns:p14="http://schemas.microsoft.com/office/powerpoint/2010/main" val="3687657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十四、不明因果受苦報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上天降道為的是救劫，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從心救起，天道殊勝就在於傳道點玄，救人靈性出苦海，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救人救心，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我們很讚嘆那些救濟貧苦的慈善團體，例如創世植物人安養院，可嘆的是植物人愈來愈多，因為造劫的因不斷的發生，自然遭劫的果就不斷的發生，佛經所說的：「無明造業，無明受報。」</a:t>
            </a:r>
          </a:p>
        </p:txBody>
      </p:sp>
    </p:spTree>
    <p:extLst>
      <p:ext uri="{BB962C8B-B14F-4D97-AF65-F5344CB8AC3E}">
        <p14:creationId xmlns:p14="http://schemas.microsoft.com/office/powerpoint/2010/main" val="2005992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十五、妖言惑衆假祖師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而芸芸眾生；皆具如來智慧德相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，光灼圓陀的智慧寶藏，本自具足，傳道正是點亮眾生心燈，功德甚大，救人一命，勝造七級浮屠。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而許多走向自立門戶，自成系統的假師假祖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，竟變質成不點道了，因為師尊、師母已經歸空了，老前人不在了，天命沒有了，點道沒有效了，要等祖師出世再傳道。</a:t>
            </a:r>
          </a:p>
        </p:txBody>
      </p:sp>
    </p:spTree>
    <p:extLst>
      <p:ext uri="{BB962C8B-B14F-4D97-AF65-F5344CB8AC3E}">
        <p14:creationId xmlns:p14="http://schemas.microsoft.com/office/powerpoint/2010/main" val="2022323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十六、認清假祖師面目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這種假祖師出來都有共同特色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，首先會有很多顯化，有很多奇妙不可思議的神蹟發生，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等到道親受蠱惑以後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，就開始批判道場的領導前輩，最後再宣佈自己具有真正的天命，是奉旨來辦收圓的。</a:t>
            </a:r>
          </a:p>
        </p:txBody>
      </p:sp>
    </p:spTree>
    <p:extLst>
      <p:ext uri="{BB962C8B-B14F-4D97-AF65-F5344CB8AC3E}">
        <p14:creationId xmlns:p14="http://schemas.microsoft.com/office/powerpoint/2010/main" val="2749665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十七、假祖師的騙局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例如：有一群道親說，是經過濟公老師托夢指示，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要前往中國大陸廣西省玉林縣，興建一個龍華大會的收圓大廟，當許多道親被說服投入之後，就逐漸變質，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說普渡期已經截止，因為師尊、師母都已歸天交旨，天命已止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，渡人辦道皆屬無效，點傳師玄都點不開了，辦多少都是徒勞，所有道親都應該停止渡人辦道，全心全意興建玉林大道場，等大廟蓋好以後，彌勒祖師自會降臨。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9392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十八、我們使命是辦道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我們傳道的宗旨，就是要維護好每一個小佛堂，就是要點玄傳三寶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，可是他們卻想盡辦法要大家停止辦道。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我們祖師的宏愿是什麼？要化娑婆為蓮邦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，要讓五濁惡世成為家家彌勒院，人人淨土心的佛國淨土。什麼是家家彌勒院？就是到處林立的家庭佛堂。什麼是人人淨土心？就是人人得道修辦道回復天理良心。</a:t>
            </a:r>
          </a:p>
        </p:txBody>
      </p:sp>
    </p:spTree>
    <p:extLst>
      <p:ext uri="{BB962C8B-B14F-4D97-AF65-F5344CB8AC3E}">
        <p14:creationId xmlns:p14="http://schemas.microsoft.com/office/powerpoint/2010/main" val="3984492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十九、三曹道場之為害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還有那號稱辦三曹的，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有許多山妖水怪顯化，他批妙訓，辦許多亡靈求道，說我們只辦人曹不慈悲，幽冥鬼魂要求道，很可憐！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他們忘了求道四難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，第一難就是人身難得，因為三寸氣在，可以行功立德。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氣天仙要求道，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須有前世有緣人在人間引渡，也得仙佛准許。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地府幽冥要靠陽世子孫超拔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，這叫三天大事人間辦。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而不是假慈悲之名，貪著功德相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，到處拉人，紊亂系統，又謗毀其他金線，破和合僧，基本佛規都沒有守好，還辦什麼道？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629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二、社會實相的印証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六萬年來大清算應於此時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，很多人無緣無故一有病就死，各種意外橫禍也正加速發生，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看看周遭的同事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、親友、道場同修，得癌症、各種怪症的人，是不是不斷增加？歷年來國內外的水、火、風災、墜機事件、飛機相撞事件比例，是不是增加了許多。</a:t>
            </a:r>
          </a:p>
        </p:txBody>
      </p:sp>
    </p:spTree>
    <p:extLst>
      <p:ext uri="{BB962C8B-B14F-4D97-AF65-F5344CB8AC3E}">
        <p14:creationId xmlns:p14="http://schemas.microsoft.com/office/powerpoint/2010/main" val="2204606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二十、假祖師一一出現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還有自稱是第十九祖白水聖帝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，傳給第二十祖天花老母。大本營在二林廣懿宮。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六十四代祖師，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應易經八八六十四卦，弓長子系後，再沒有第十九代祖。故曰：「天道闡發聖脈傳，敕令弓長辦收圓。」</a:t>
            </a:r>
          </a:p>
          <a:p>
            <a:pPr lvl="0">
              <a:buClr>
                <a:srgbClr val="6EA0B0"/>
              </a:buClr>
            </a:pPr>
            <a:endParaRPr lang="zh-TW" altLang="en-US" sz="36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8000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二一、參禪靜坐不是道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還有最近道場出現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，要道親靜坐的奇特現象，天道弟子以渡人為首要，藉渡人、成全人來圓滿內德。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六祖壇經裡，對坐禪解釋得很透徹。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「外離相為禪，內不亂為定。」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「外於一切善惡境界心念不起名為坐，內見自性不動名為禪。」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正是我們意守玄關，真人靜坐。</a:t>
            </a:r>
          </a:p>
        </p:txBody>
      </p:sp>
    </p:spTree>
    <p:extLst>
      <p:ext uri="{BB962C8B-B14F-4D97-AF65-F5344CB8AC3E}">
        <p14:creationId xmlns:p14="http://schemas.microsoft.com/office/powerpoint/2010/main" val="2898390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二二、認清修辦的方向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老前人告訴我們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：「能辦則辦，不能辦則守。」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我們聽到上半句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，天時緊急，趕快辦，趕快渡人。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他們聽了下半句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，而且還聽偏了，不能辦則守，是守住自己道心不變節，他們聽成了守道不辦。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這一切都是在考我們的智慧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、考我們有沒有把道認準、考我們修道是否真心。</a:t>
            </a:r>
          </a:p>
        </p:txBody>
      </p:sp>
    </p:spTree>
    <p:extLst>
      <p:ext uri="{BB962C8B-B14F-4D97-AF65-F5344CB8AC3E}">
        <p14:creationId xmlns:p14="http://schemas.microsoft.com/office/powerpoint/2010/main" val="2945962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二三、成佛成魔在自己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常聽前賢說：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「佛辦佛事，魔辦魔事。」佛魔之差只在一念之間。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佛和魔有什麼不同呢？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魔也是行諸善業的修行者，只是退失菩提心而陷入魔道，魔退失菩提心，帶著魔慢做好事，而佛是發菩提心去行善。</a:t>
            </a:r>
          </a:p>
        </p:txBody>
      </p:sp>
    </p:spTree>
    <p:extLst>
      <p:ext uri="{BB962C8B-B14F-4D97-AF65-F5344CB8AC3E}">
        <p14:creationId xmlns:p14="http://schemas.microsoft.com/office/powerpoint/2010/main" val="2205407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二四、佛心魔心是不同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菩提心是覺悟的心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，慈悲喜捨的心，而魔被「魔慢」所障，認為自己很偉大，超凡絕俗，通曉一切真理，要來領導指揮萬民，</a:t>
            </a:r>
            <a:endParaRPr lang="en-US" altLang="zh-TW" sz="36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他們非常傲慢，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覺得自己身心沒有任何瑕疵，所言都是金科玉律，所以當然是群眾領袖。</a:t>
            </a:r>
          </a:p>
        </p:txBody>
      </p:sp>
    </p:spTree>
    <p:extLst>
      <p:ext uri="{BB962C8B-B14F-4D97-AF65-F5344CB8AC3E}">
        <p14:creationId xmlns:p14="http://schemas.microsoft.com/office/powerpoint/2010/main" val="3806912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二五、道在低處藏</a:t>
            </a:r>
          </a:p>
          <a:p>
            <a:pPr lvl="0">
              <a:buClr>
                <a:srgbClr val="6EA0B0"/>
              </a:buClr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可知，道在低處藏啊！</a:t>
            </a:r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想想我們前人的低心吧！矮在眾人之下，把眾生托起來，常以無德無能，無知無識自處，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一切成就，一切榮耀都歸於天恩師德。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5617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二六、自性自渡自點燈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恩師說：「當下分明諸盤整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，自性自渡自點燈。」種種考驗都是昇降關頭，善惡分班，玉石分判，上天加速汰選，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對於那些退道的，走偏的道親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，我們還是默默為他們祈禱，希望他們早日棄邪歸正。</a:t>
            </a:r>
          </a:p>
        </p:txBody>
      </p:sp>
    </p:spTree>
    <p:extLst>
      <p:ext uri="{BB962C8B-B14F-4D97-AF65-F5344CB8AC3E}">
        <p14:creationId xmlns:p14="http://schemas.microsoft.com/office/powerpoint/2010/main" val="218330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三、藉身体速建功德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你們可以跟人家廣結善緣一天，你們就趕快去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，不要再猶豫，君子不要太愛吾身，也不要太患吾身，能做就要去做，不然，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當你沒有這個色身，而想要再去跟眾生廣結善緣，就已經太遲了。</a:t>
            </a:r>
          </a:p>
        </p:txBody>
      </p:sp>
    </p:spTree>
    <p:extLst>
      <p:ext uri="{BB962C8B-B14F-4D97-AF65-F5344CB8AC3E}">
        <p14:creationId xmlns:p14="http://schemas.microsoft.com/office/powerpoint/2010/main" val="273298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四、效法師尊道修辦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我們師尊、師母，從民國十九年同領天命普渡三曹以來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，在烽火連天的中國，大道隨著師尊、師母，僕僕風塵，披星戴月的奔走渡化而普遍大江南北。</a:t>
            </a:r>
          </a:p>
        </p:txBody>
      </p:sp>
    </p:spTree>
    <p:extLst>
      <p:ext uri="{BB962C8B-B14F-4D97-AF65-F5344CB8AC3E}">
        <p14:creationId xmlns:p14="http://schemas.microsoft.com/office/powerpoint/2010/main" val="86319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五、道來台灣師母恩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民國三十六年師尊歸天，整個道務落在師母的肩上，多麼沈重的責任啊！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而師母睿智，指示韓老前人率十多位前賢來台灣開荒。</a:t>
            </a:r>
          </a:p>
        </p:txBody>
      </p:sp>
    </p:spTree>
    <p:extLst>
      <p:ext uri="{BB962C8B-B14F-4D97-AF65-F5344CB8AC3E}">
        <p14:creationId xmlns:p14="http://schemas.microsoft.com/office/powerpoint/2010/main" val="100385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六、師母頂劫救世心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師母於民國四十三年由香港輾轉來台，不忍誠心修辦的弟子受考驗，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為免眾弟子官考，捨身頂劫，自囚餘生。</a:t>
            </a:r>
          </a:p>
        </p:txBody>
      </p:sp>
    </p:spTree>
    <p:extLst>
      <p:ext uri="{BB962C8B-B14F-4D97-AF65-F5344CB8AC3E}">
        <p14:creationId xmlns:p14="http://schemas.microsoft.com/office/powerpoint/2010/main" val="139850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七、天命仍留人世間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民國六十四年師母殯天，兩位後東方十八代祖師都歸位了，這是日月退隱，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但是普渡三曹的天命仍在人間留傳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，各組各線的老前人、前人及點傳師們，在天恩師德護庇下，在諸天仙佛搭幫助道下，將大道更普遍於全世界。</a:t>
            </a:r>
          </a:p>
        </p:txBody>
      </p:sp>
    </p:spTree>
    <p:extLst>
      <p:ext uri="{BB962C8B-B14F-4D97-AF65-F5344CB8AC3E}">
        <p14:creationId xmlns:p14="http://schemas.microsoft.com/office/powerpoint/2010/main" val="2054421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八、白水老人代承天命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末後時期雖然黑暗，慶幸的；是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尚有群星照末程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，而其中大德韓老前人，如同北極星般，引領諸後學們的方向，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大家在他老的護庇下，儘管放手去修、去辦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，不必憂愁什麼。即使天塌了，都還有老前人頂著，他老在世就是我們的福份。</a:t>
            </a:r>
          </a:p>
        </p:txBody>
      </p:sp>
    </p:spTree>
    <p:extLst>
      <p:ext uri="{BB962C8B-B14F-4D97-AF65-F5344CB8AC3E}">
        <p14:creationId xmlns:p14="http://schemas.microsoft.com/office/powerpoint/2010/main" val="159321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九、能辦和不能辦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民國八十四年韓老前人以九五高齡回天交命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，真的是北辰驟逝，給我們留下「能辦就辦，不能辦就守」的訓示。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能辦：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有天命，趕快辦。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不能辦：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沒天命，守住自己的道心。</a:t>
            </a:r>
          </a:p>
        </p:txBody>
      </p:sp>
    </p:spTree>
    <p:extLst>
      <p:ext uri="{BB962C8B-B14F-4D97-AF65-F5344CB8AC3E}">
        <p14:creationId xmlns:p14="http://schemas.microsoft.com/office/powerpoint/2010/main" val="427707829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2192</TotalTime>
  <Words>2287</Words>
  <Application>Microsoft Office PowerPoint</Application>
  <PresentationFormat>如螢幕大小 (16:9)</PresentationFormat>
  <Paragraphs>107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2" baseType="lpstr">
      <vt:lpstr>標楷體</vt:lpstr>
      <vt:lpstr>Arial</vt:lpstr>
      <vt:lpstr>Calibri</vt:lpstr>
      <vt:lpstr>Franklin Gothic Book</vt:lpstr>
      <vt:lpstr>Wingdings 2</vt:lpstr>
      <vt:lpstr>科技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388</cp:revision>
  <dcterms:created xsi:type="dcterms:W3CDTF">2014-02-15T05:50:45Z</dcterms:created>
  <dcterms:modified xsi:type="dcterms:W3CDTF">2020-12-29T03:35:24Z</dcterms:modified>
  <cp:contentStatus/>
</cp:coreProperties>
</file>