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14" r:id="rId2"/>
    <p:sldId id="300" r:id="rId3"/>
    <p:sldId id="301" r:id="rId4"/>
    <p:sldId id="310" r:id="rId5"/>
    <p:sldId id="312" r:id="rId6"/>
    <p:sldId id="311" r:id="rId7"/>
    <p:sldId id="313" r:id="rId8"/>
    <p:sldId id="309" r:id="rId9"/>
    <p:sldId id="308" r:id="rId10"/>
    <p:sldId id="306" r:id="rId11"/>
    <p:sldId id="307" r:id="rId12"/>
    <p:sldId id="305" r:id="rId13"/>
    <p:sldId id="302" r:id="rId14"/>
    <p:sldId id="303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6" d="100"/>
          <a:sy n="86" d="100"/>
        </p:scale>
        <p:origin x="8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784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534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098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474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366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623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86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68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14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96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2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00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881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37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天命是上天主宰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道中老前贤說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天命」之可貴，乃在於：這點開生死路的權柄，由上天所主宰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，非一般人為之操作。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於伏羲祖如此、於孔夫子如此、於釋迦祖如此、於所有祖師皆如此。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是「天命」，不是人意所立、所為！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得授「天命」為祖師者，方可傳道。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292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03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773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11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276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835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57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二、祖師親選點傳師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道中老前贤說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「祖師」受命於天，也就是有「天命」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，有「傳道」的權柄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然大道普傳之後，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道務迅速開展，有緣得道者日眾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，祖師一人無法分身多處點道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遂由祖師遴選德修高尚、表白顯著者，代表祖師點道，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昔日稱為「代表師」，後改稱「點傳師」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二、點傳代祖師點道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道中老前贤說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點傳師乃是辦道時「代表祖師點道之人」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，是由「祖師」賦予「代表祖師點道」的「天命」的人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只是「代表」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不是「祖師」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「祖師」可以授命「點傳師」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「點傳師」只是「代表祖師點道之人」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「點傳師」沒有資格授命其他人為「點傳師」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93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9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76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24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25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866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7225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399</Words>
  <Application>Microsoft Office PowerPoint</Application>
  <PresentationFormat>如螢幕大小 (16:9)</PresentationFormat>
  <Paragraphs>41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  <vt:lpstr>有關天命之爭議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682</cp:revision>
  <dcterms:created xsi:type="dcterms:W3CDTF">2014-02-15T05:50:45Z</dcterms:created>
  <dcterms:modified xsi:type="dcterms:W3CDTF">2021-03-05T02:29:16Z</dcterms:modified>
  <cp:contentStatus/>
</cp:coreProperties>
</file>