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36" r:id="rId2"/>
    <p:sldId id="349" r:id="rId3"/>
    <p:sldId id="348" r:id="rId4"/>
    <p:sldId id="347" r:id="rId5"/>
    <p:sldId id="346" r:id="rId6"/>
    <p:sldId id="345" r:id="rId7"/>
    <p:sldId id="344" r:id="rId8"/>
    <p:sldId id="337" r:id="rId9"/>
    <p:sldId id="338" r:id="rId10"/>
    <p:sldId id="339" r:id="rId11"/>
    <p:sldId id="351" r:id="rId12"/>
    <p:sldId id="352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2649" autoAdjust="0"/>
  </p:normalViewPr>
  <p:slideViewPr>
    <p:cSldViewPr>
      <p:cViewPr varScale="1">
        <p:scale>
          <a:sx n="84" d="100"/>
          <a:sy n="84" d="100"/>
        </p:scale>
        <p:origin x="796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有關天命之爭議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3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一、天命是上天主宰</a:t>
            </a:r>
            <a:endParaRPr lang="en-US" altLang="zh-TW" sz="33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道中老前賢説</a:t>
            </a:r>
            <a:endParaRPr lang="en-US" altLang="zh-TW" sz="33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「天命」之可貴，乃在於：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這點開生死路的權柄，由上天所主宰，非一般人為之操作。</a:t>
            </a:r>
            <a:endParaRPr lang="en-US" altLang="zh-TW" sz="33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於伏羲祖如此、於孔夫子如此</a:t>
            </a:r>
            <a:r>
              <a:rPr lang="zh-TW" altLang="en-US" sz="33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、於釋迦祖如此、於所有祖師皆如此。</a:t>
            </a:r>
            <a:endParaRPr lang="en-US" altLang="zh-TW" sz="33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是「天命」，不是人意所立、所為！</a:t>
            </a:r>
            <a:r>
              <a:rPr lang="zh-TW" altLang="en-US" sz="33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得授「天命」為祖師者，方可傳道。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7408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有關天命之爭議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十、老前人代理天命</a:t>
            </a:r>
            <a:endParaRPr lang="en-US" altLang="zh-TW" sz="32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道中老前賢説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然韓老前人確是天心清明，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韓老前人知道，他老人家並不是祖師，此是　師母老大人賦予他一人的特殊權限，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甚至韓老前人歸空前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，他老還對去醫院晉謁的點傳師慈示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不要問以後的事，以後的事，我一個字都沒說喔！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8856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有關天命之爭議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十一、放命是祖師權柄</a:t>
            </a:r>
            <a:endParaRPr lang="en-US" altLang="zh-TW" sz="32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道中老前賢説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此即是說明，對於這放「天命」之事韓老前人很清楚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自己不是祖師，師母賦予他老放「天命」之權限，只限於他一人。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他老無權將此權限轉給任何人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因為，那是祖師的權柄，而他並不是祖師，那不是他可以做的事！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7406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有關天命之爭議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200" b="0" i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十二、</a:t>
            </a:r>
            <a:r>
              <a:rPr lang="zh-TW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八八六四道統滿</a:t>
            </a:r>
            <a:endParaRPr lang="en-US" altLang="zh-TW" sz="32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道中老前賢説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如今六十四代祖師位已滿，不會再有祖師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，如果任何不是祖師的人，在沒有祖師授命之下，自行宣稱可放「天命」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即猶如僭越為祖師，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如此輕忽「天命」，不但放出無法點開生死路之「人命」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，以致紛擾道場，耽誤眾生慧命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而其所造重業，即使此等人之玄祖，都難承擔啊！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至於未來「天命」之接續怎麼辦？這是上天的事，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上天將如何安排，非人意可揣測，更不是人可以去安排、主宰的！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0489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有關天命之爭議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二、祖師親選點傳師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道中老前賢説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「祖師」受命於天，也就是有天命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，有「傳道」的權柄，然大道普傳之後，道務迅速開展，有緣得道者日眾，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祖師一人無法分身多處點道，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遂由祖師遴選德修高尚、表白顯著者，代表祖師點道，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昔日稱為「代表師」，後改稱「點傳師」。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8511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有關天命之爭議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三、點傳代祖師點道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道中老前賢説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「點傳師」乃是辦道時「代表祖師點道之人」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，是由「祖師」賦予「代理祖師點道」的人，只是「代表」，不是「祖師」。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四、祖師才可以放命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道中老前賢説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「祖師」可以授命「點傳師」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，點傳師只是「代表祖師點道之人」，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「點傳師」沒有資格授命其他人為「點傳師」。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2497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有關天命之爭議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五、各組請命之由來</a:t>
            </a:r>
            <a:endParaRPr lang="en-US" altLang="zh-TW" sz="32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道中老前賢説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師尊歸空後，師母來台前，曾留一千個「天命」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，交給香港樞紐徐老前人治洲管理。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西元</a:t>
            </a:r>
            <a:r>
              <a:rPr lang="en-US" altLang="zh-TW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1974</a:t>
            </a:r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年，師母又留一千個「天命」在香港樞紐那裡。</a:t>
            </a:r>
            <a:endParaRPr lang="en-US" altLang="zh-TW" sz="32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各支線前人於道務開展後，需增加「點傳師」時，</a:t>
            </a:r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均需至香港樞紐徐老前人處請「天命」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，此是師母來台後，一般各組線前人請「天命」的途徑。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8428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有關天命之爭議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3" y="150304"/>
            <a:ext cx="8424935" cy="491417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28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六、前輩向師母請命</a:t>
            </a:r>
            <a:endParaRPr lang="en-US" altLang="zh-TW" sz="28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道中老前賢説</a:t>
            </a:r>
            <a:endParaRPr lang="en-US" altLang="zh-TW" sz="28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在台灣，寶光建德呂老前人當年，</a:t>
            </a:r>
            <a:r>
              <a:rPr lang="zh-TW" altLang="en-US" sz="28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曾去師母公館請「天命」，但是請了多少？從不對外說，只有他老知道，</a:t>
            </a:r>
            <a:endParaRPr lang="en-US" altLang="zh-TW" sz="28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後來呂老前人住院</a:t>
            </a:r>
            <a:r>
              <a:rPr lang="zh-TW" altLang="en-US" sz="28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，身邊後學以為前人會好起來，不料卻遽然歸天，當時，林再錦前人，知道尚有餘額未放，但不知確實數字，</a:t>
            </a:r>
            <a:endParaRPr lang="en-US" altLang="zh-TW" sz="28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當施前人帶領道務時，一個「天命」也不敢放</a:t>
            </a:r>
            <a:r>
              <a:rPr lang="zh-TW" altLang="en-US" sz="28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。「天命」的事，就是如此一絲不茍的！後來，承蒙基礎組張老前人慈悲，引見香港寶光的老前人，才得持續「天命」。</a:t>
            </a:r>
            <a:b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2853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有關天命之爭議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七、沒天命不能辦道</a:t>
            </a:r>
            <a:endParaRPr lang="en-US" altLang="zh-TW" sz="32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道中老前賢説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而另有一位蘇前人，某日接到師母手諭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，命他：停止辦道，當時正巧有卅五位要求道，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蘇前人說：「只差幾分鐘，難道不能通融嗎？」乃開沙請示仙佛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正巧濟公活佛到壇，蘇前人請示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：「是否可辦？」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師曰：「你要辦，就去辦！」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蘇前人以為恩師允許，於是就辦了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6415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有關天命之爭議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年底交功德費至總壇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，總壇知他被停命，不敢收。蘇前人素有膽識，乃立刻坐飛機至香港，準備將此功德費交給香港總壇，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正巧當天開人才班，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院長大人借竅，對大家說：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「現在門外來了一位大膽弟妹，台灣總壇不收他的功德費，現在來香港繳，他不聽師母手諭！」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門打開，院長指著蘇前人說：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「就是他！」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結果，蘇前人落地重修，仍保有「前人」之名，但無「天命」，不可辦道，道務由其後學辦，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「天命」至尊至貴，豈可依人意來辦！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597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有關天命之爭議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八、功德費上繳有天命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悟見老兄加註：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由以上蘇前人繳功德費之事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，我們得知，求道功德費有上繳，點傳師辦道才有天命，沒上繳，辦道是無效的，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凡是辦道之人，都要遵守這個佛規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，不要不上繳，那躭誤衆生之罪，不是你所能担當得起的。不要聰明反被聰誤。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6424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有關天命之爭議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九、師母給命老前人</a:t>
            </a:r>
            <a:endParaRPr lang="en-US" altLang="zh-TW" sz="32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道中老前賢説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發一韓老前人因能謁見　師母，因此請「天命」，均是親向　師母請求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，後來，韓老前人所屬道場道務日隆，各處亟需人才，遂頻向　師母求請「天命」，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師母聖裁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，知韓老前人為道無私，</a:t>
            </a:r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後乃諭示：天命的事，以後你自己看著辦！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師母聖命，賦予韓老前人可以斟酌放命之權限。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595245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3124</TotalTime>
  <Words>1395</Words>
  <Application>Microsoft Office PowerPoint</Application>
  <PresentationFormat>如螢幕大小 (16:9)</PresentationFormat>
  <Paragraphs>66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標楷體</vt:lpstr>
      <vt:lpstr>Arial</vt:lpstr>
      <vt:lpstr>Calibri</vt:lpstr>
      <vt:lpstr>Franklin Gothic Book</vt:lpstr>
      <vt:lpstr>Wingdings 2</vt:lpstr>
      <vt:lpstr>科技</vt:lpstr>
      <vt:lpstr>有關天命之爭議 悟見講</vt:lpstr>
      <vt:lpstr>有關天命之爭議 悟見講</vt:lpstr>
      <vt:lpstr>有關天命之爭議 悟見講</vt:lpstr>
      <vt:lpstr>有關天命之爭議 悟見講</vt:lpstr>
      <vt:lpstr>有關天命之爭議 悟見講</vt:lpstr>
      <vt:lpstr>有關天命之爭議 悟見講</vt:lpstr>
      <vt:lpstr>有關天命之爭議 悟見講</vt:lpstr>
      <vt:lpstr>有關天命之爭議 悟見講</vt:lpstr>
      <vt:lpstr>有關天命之爭議 悟見講</vt:lpstr>
      <vt:lpstr>有關天命之爭議 悟見講</vt:lpstr>
      <vt:lpstr>有關天命之爭議 悟見講</vt:lpstr>
      <vt:lpstr>有關天命之爭議 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678</cp:revision>
  <dcterms:created xsi:type="dcterms:W3CDTF">2014-02-15T05:50:45Z</dcterms:created>
  <dcterms:modified xsi:type="dcterms:W3CDTF">2021-04-12T07:12:25Z</dcterms:modified>
  <cp:contentStatus/>
</cp:coreProperties>
</file>