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0" r:id="rId2"/>
    <p:sldId id="297" r:id="rId3"/>
    <p:sldId id="298" r:id="rId4"/>
    <p:sldId id="304" r:id="rId5"/>
    <p:sldId id="303" r:id="rId6"/>
    <p:sldId id="302" r:id="rId7"/>
    <p:sldId id="299" r:id="rId8"/>
    <p:sldId id="301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斷了金線怎麼辦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一、哪些人斷了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我們「不違背天意」、「不背叛祖師」、「不自我稱尊」、「不參加人事團體」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哪些人沒有天命？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一般宗教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放命者：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沒有天命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年後領命者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跟隨沒天命的人修辦，通通斷了金線，勾出天盤。</a:t>
            </a:r>
          </a:p>
        </p:txBody>
      </p:sp>
    </p:spTree>
    <p:extLst>
      <p:ext uri="{BB962C8B-B14F-4D97-AF65-F5344CB8AC3E}">
        <p14:creationId xmlns:p14="http://schemas.microsoft.com/office/powerpoint/2010/main" val="263049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斷了金線怎麼辦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二、斷了金線怎麼辦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斷線的人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有想要回頭嗎？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想要回頭的，也回不來，礙於人情嘛！有一天，他可以回頭的時候，衹要懺悔，老師一定接受，好不好？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是否需要重新接線嗎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要看當時的情況，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基本上，已經勾出天盤，你説要不要接線？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斷了金線怎麼辦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三、護持真道有功德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來這裡坐，捨了你們的身、你們的心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、你們的時間，這份真誠的心，上天都不會辜負你們的，每一個人都有護道的功德，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你來護持這個正規的道場，有沒有功德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，你去護持那個已經跳出去的，老師不敢說有功德，所以為什麼說：修道要「認理實修」。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93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斷了金線怎麼辦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四、護真道消二百刼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今天也是有你們點傳師天命的護持，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大家才能平安地坐在這裡，還要感謝諸天仙佛的護法，讓你們的冤親債主沒有來干擾你們，所以要感恩啊！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謝謝你們。真正護持道場的徒兒們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，老師照往例，每個人消兩百個劫數，好不好？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393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斷了金線怎麼辦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五、求假道玄關沒開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哪裡有道？道在你的身上，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放不放命，跟你有沒有關係？你是不是想當點傳師？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如果你不是領老母真天道的點傳師，點不開，你還耽誤人家的九玄七祖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，那個時候你還不了呢！百千萬劫，你都要背這個債，所以不要亂跑，好不好？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08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斷了金線怎麼辦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六、亂跑道場勾天盤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記得你們剛進道場，就告訴你們，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要老實修行，如果你闖來闖去，就不老實了，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你不老實，不聽老師的話，到時候吃虧的是你自己。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99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斷了金線怎麼辦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七、修真道最有福氣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你們都是受苦受難而來，所以你們來行修辦道，是最大的福分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而且你們持齋茹素，身心靈清淨又乾淨，是最接近上天、上帝的。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你們很有福氣、有福分，所以要知足、要感恩、多布施。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668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斷了金線怎麼辦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修真道一世修成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至高無上的大道，擺在你的眼前，告訴你，可以一世修一世成，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就是在現在，大開普渡的時候，快點去行功、去渡人。此時用力修，能讓我們一世修一世成，為何不呢？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你們老前人、前人，就是做你們的榜樣，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他們都可以成仙作佛，你們還多想什麼？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不要想那麼多，好不好？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19343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2968</TotalTime>
  <Words>751</Words>
  <Application>Microsoft Office PowerPoint</Application>
  <PresentationFormat>如螢幕大小 (16:9)</PresentationFormat>
  <Paragraphs>48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斷了金線怎麼辦 悟見講</vt:lpstr>
      <vt:lpstr>斷了金線怎麼辦 悟見講</vt:lpstr>
      <vt:lpstr>斷了金線怎麼辦 悟見講</vt:lpstr>
      <vt:lpstr>斷了金線怎麼辦 悟見講</vt:lpstr>
      <vt:lpstr>斷了金線怎麼辦 悟見講</vt:lpstr>
      <vt:lpstr>斷了金線怎麼辦 悟見講</vt:lpstr>
      <vt:lpstr>斷了金線怎麼辦 悟見講</vt:lpstr>
      <vt:lpstr>斷了金線怎麼辦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2020-12-29T06:13:48Z</dcterms:modified>
  <cp:contentStatus/>
</cp:coreProperties>
</file>