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9" r:id="rId2"/>
    <p:sldId id="337" r:id="rId3"/>
    <p:sldId id="340" r:id="rId4"/>
    <p:sldId id="33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放命逆天墜魔圈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一、放命逆天墜魔圈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今時道場紊亂顛     各立門戶樹旗旛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各稱師祖一方佔     各稱放命掌大權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目無尊長自專辦     欺師滅祖違逆天     如此孽子娘感嘆    一失之足墜魔圈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放命逆天墜魔圈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二、放命不是老母頒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這非為娘天命頒    只因兒女起貪念    只因兒女入邪偏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忘恩負義名相攬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明師子系與天然    雨霖繼承聖事辦    點燃薪火照世間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兒女認準一金線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放命逆天墜魔圈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三、辨真偽邪正興衰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院長師兄慈訓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時值末劫之日，萬教千門，應時出現。然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一般淺見之人，不辨真偽、邪正、興衰，盲從苦修；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及其苦功用盡，仍不能成就正果，深為可惜！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放命逆天墜魔圈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四、好好經營這道場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好好經營這一片道場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，千萬莫因你的心念稍有不正，而毀了他。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果真如此，不只諸佛菩薩感嘆、可惜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，就連你的九玄七祖，也要蒙冤。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2999</TotalTime>
  <Words>273</Words>
  <Application>Microsoft Office PowerPoint</Application>
  <PresentationFormat>如螢幕大小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放命逆天墜魔圈 悟見講</vt:lpstr>
      <vt:lpstr>放命逆天墜魔圈 悟見講</vt:lpstr>
      <vt:lpstr>放命逆天墜魔圈 悟見講</vt:lpstr>
      <vt:lpstr>放命逆天墜魔圈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696</cp:revision>
  <dcterms:created xsi:type="dcterms:W3CDTF">2014-02-15T05:50:45Z</dcterms:created>
  <dcterms:modified xsi:type="dcterms:W3CDTF">2021-07-31T08:10:28Z</dcterms:modified>
  <cp:contentStatus/>
</cp:coreProperties>
</file>