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07" r:id="rId2"/>
    <p:sldId id="306" r:id="rId3"/>
    <p:sldId id="303" r:id="rId4"/>
    <p:sldId id="300" r:id="rId5"/>
    <p:sldId id="301" r:id="rId6"/>
    <p:sldId id="302" r:id="rId7"/>
    <p:sldId id="304" r:id="rId8"/>
    <p:sldId id="305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315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11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097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121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489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4442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58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2021/3/4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放命真的錯了嗎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一、八八六四道統滿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，已告一段落，將來彌勒定盤收圓，並非人可求。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註：北辰，指白水老人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白水老人：西元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1995/2/26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，歸空後，就沒有祖師住世，任何人、任何組都不能放命，放命就是假。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97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放命真的錯了嗎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二、眾人中無祖師命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今年度 屢次的 請母來降  無非求 皇母吾 能夠明言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跪地的 皆點傳 實心操辦 母問爾 是否有 体驗多焉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自求多 福報降 母亦答應 但兒女 之命中 或恐無焉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多道場 已決定 延續道脈 不問母 之心中 是否喜歡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630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放命真的錯了嗎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三、不放命才有天命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 承德慧 精神遺願 或許無 大批的 人可調遣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卻因為 天命真 天命稀少 更可貴 能代表 爾師點玄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 真假辨 認理實踐 切勿要 急建功 千古苦淵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寧可要 守一時 一世寂寞 亦莫將 那誘惑 當機會焉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072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放命真的錯了嗎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四、真點傳愈來愈少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如果你不明白，你就迷糊跟進了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放命真的錯了嗎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天命到白水老人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481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放命真的錯了嗎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六、今後要跟自性修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，它不是無生老母是誰？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058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放命真的錯了嗎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七、天作主即是安全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                 是己念或須遵天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天作主即是安全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不求那名聲顯赫             須充實內外德全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德圓滿欲站上位             仍須有天意喜歡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835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放命真的錯了嗎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八、懺悔接線還有救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他們有想要回頭嗎？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想要回頭的，也回不來，礙於人情嘛！有一天，他可以回頭的時候，衹要懺悔，老師一定接受，好不好？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是否需要重新接線嗎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要看當時的情況，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基本上，已經勾出天盤，你説要不要接線？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91865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2969</TotalTime>
  <Words>644</Words>
  <Application>Microsoft Office PowerPoint</Application>
  <PresentationFormat>如螢幕大小 (16:9)</PresentationFormat>
  <Paragraphs>51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放命真的錯了嗎 悟見講</vt:lpstr>
      <vt:lpstr>放命真的錯了嗎 悟見講</vt:lpstr>
      <vt:lpstr>放命真的錯了嗎 悟見講</vt:lpstr>
      <vt:lpstr>放命真的錯了嗎 悟見講</vt:lpstr>
      <vt:lpstr>放命真的錯了嗎 悟見講</vt:lpstr>
      <vt:lpstr>放命真的錯了嗎 悟見講</vt:lpstr>
      <vt:lpstr>放命真的錯了嗎 悟見講</vt:lpstr>
      <vt:lpstr>放命真的錯了嗎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687</cp:revision>
  <dcterms:created xsi:type="dcterms:W3CDTF">2014-02-15T05:50:45Z</dcterms:created>
  <dcterms:modified xsi:type="dcterms:W3CDTF">2021-03-04T03:46:55Z</dcterms:modified>
  <cp:contentStatus/>
</cp:coreProperties>
</file>