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69" r:id="rId2"/>
    <p:sldId id="376" r:id="rId3"/>
    <p:sldId id="380" r:id="rId4"/>
    <p:sldId id="379" r:id="rId5"/>
    <p:sldId id="378" r:id="rId6"/>
    <p:sldId id="377" r:id="rId7"/>
    <p:sldId id="374" r:id="rId8"/>
    <p:sldId id="375" r:id="rId9"/>
    <p:sldId id="373" r:id="rId10"/>
    <p:sldId id="372" r:id="rId11"/>
    <p:sldId id="37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2649" autoAdjust="0"/>
  </p:normalViewPr>
  <p:slideViewPr>
    <p:cSldViewPr>
      <p:cViewPr varScale="1">
        <p:scale>
          <a:sx n="84" d="100"/>
          <a:sy n="84" d="100"/>
        </p:scale>
        <p:origin x="796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一、欺師滅祖違逆天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今時道場紊亂顛     各立門戶樹旗旛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各稱師祖一方佔     各稱放命掌大權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目無尊長自專辦   欺師滅祖違逆天   如此孽子娘感嘆   一失之足墜魔圈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776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十、天作主即是安全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不想想替天辦道                  是己念或須遵天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           天作主即是安全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不求那名聲顯赫             須充實內外德全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德圓滿欲站上位             仍須有天意喜歡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209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十一、而非天命給了誰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勒馬住於懸崖上              駕法舟老實行前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時光至老母下令        衆兒女即明瞭焉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為母即言此                 兒女有心思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無須多發問                為母亦曉知</a:t>
            </a:r>
            <a:endParaRPr lang="en-US" altLang="zh-TW" sz="39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欲離别時已垂淚            還望兒女真前追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追求自己之修養            而非天命給了誰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049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二、明師子系與天然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這非為娘天命頒   只因兒女起貪念   只因兒女入邪偏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忘恩負義名相攬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明師子系與天然   雨霖繼承聖事辦   點燃薪火照世間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兒女認準一金線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799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年農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老母慈訓</a:t>
            </a:r>
          </a:p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三、破除形象為第一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天道明朗多考驗     三六四八攬地盤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有真有假理不變     有佛有魔驗心堅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各顯神術創奇異     各有乩竅訓文批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說有天命辦大事     說有老母命頒伊</a:t>
            </a:r>
            <a:endParaRPr lang="en-US" altLang="zh-TW" sz="39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五花八門各樹立     怪亂現象心中迷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     破除形象為第一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578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年農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四、天命金線母敕令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天命金線母敕令   一貫薪火代代承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弓長子系真天命   雨霖代理奉命行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道脈金線祖祖授   不向旁人天命求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昇降關頭分良莠   謹慎謹慎小心走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096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年農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五、勿信假祖与放命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果子成熟將收穫   猶怕風雨蕭颼颼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安頓自己命自救   信立智慧爭上游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勿信轉世稱彌勒   勿信濟公駕慈舟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勿信錦囊有遺留   勿信道長天命有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7028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年農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9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如來不動觀真我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勿信領導掌樞紐   勿信觀音渡迷儔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牢栓心猿意馬鎖   任它猢猻鬧各洲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如來不動觀真我   自己無生在心頭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明德親民德敦厚   才可消災解冤仇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速速了愿勤修辦   才可躲災保平安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他日功成圓滿果   龍華會上享萬秋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2134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七、此時無人能當祖師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           衆兒女 為何事 求吾臨壇 各道場 皆紛亂 母心為難跪地的 皆點傳 實心操辦 母問爾 是否有 体驗多焉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自求多 福報降 母亦答應 但兒女 之命中 或恐無焉多道場 已決定 延續道脈 不問母 之心中 是否喜歡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爾等們 知慎重 母心欣慰 卻奈何 無智慧 可以志堅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775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八、真假辨認理實踐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無奈何 各道場 小有成就 前人輩 亦多已 繳旨返天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今領導 之火侯 尚要培煉 各後学 须謹慎 勿可助瀾</a:t>
            </a:r>
          </a:p>
          <a:p>
            <a:pPr marL="36576" indent="0">
              <a:buNone/>
            </a:pP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今不放 承德慧 精神遺願 或許無 大批的 人可調遣</a:t>
            </a:r>
            <a:b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卻因為 天命真 天命稀少 更可貴 能代表 爾師點玄</a:t>
            </a:r>
            <a:b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 真假辨 認理實踐 切勿要 急建功 千古苦淵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寧可要 守一時 一世寂寞 亦莫將 那誘惑 當機會焉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9059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此時放命是假祖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九、點傳真假須分判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為母言 在末後 點傳真假 須分判 須明辨 己立場然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修大道 復本面 是非不論 行人事 代天職 卻應慎嚴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須把關 己心念 不可放肆 仙佛助 魔鬼助 皆在此盤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衆兒女 否已明 為母訓意 或仍舊 心打結 萬萬千千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796559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3365</TotalTime>
  <Words>965</Words>
  <Application>Microsoft Office PowerPoint</Application>
  <PresentationFormat>如螢幕大小 (16:9)</PresentationFormat>
  <Paragraphs>69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此時放命是假祖 悟見講</vt:lpstr>
      <vt:lpstr>此時放命是假祖 悟見講</vt:lpstr>
      <vt:lpstr>此時放命是假祖 悟見講</vt:lpstr>
      <vt:lpstr>此時放命是假祖 悟見講</vt:lpstr>
      <vt:lpstr>此時放命是假祖 悟見講</vt:lpstr>
      <vt:lpstr>此時放命是假祖 悟見講</vt:lpstr>
      <vt:lpstr>此時放命是假祖 悟見講</vt:lpstr>
      <vt:lpstr>此時放命是假祖 悟見講</vt:lpstr>
      <vt:lpstr>此時放命是假祖 悟見講</vt:lpstr>
      <vt:lpstr>此時放命是假祖 悟見講</vt:lpstr>
      <vt:lpstr>此時放命是假祖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745</cp:revision>
  <dcterms:created xsi:type="dcterms:W3CDTF">2014-02-15T05:50:45Z</dcterms:created>
  <dcterms:modified xsi:type="dcterms:W3CDTF">2021-08-04T14:54:48Z</dcterms:modified>
  <cp:contentStatus/>
</cp:coreProperties>
</file>