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69" r:id="rId2"/>
    <p:sldId id="376" r:id="rId3"/>
    <p:sldId id="380" r:id="rId4"/>
    <p:sldId id="379" r:id="rId5"/>
    <p:sldId id="378" r:id="rId6"/>
    <p:sldId id="377" r:id="rId7"/>
    <p:sldId id="374" r:id="rId8"/>
    <p:sldId id="375" r:id="rId9"/>
    <p:sldId id="373" r:id="rId10"/>
    <p:sldId id="372" r:id="rId11"/>
    <p:sldId id="371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63" d="100"/>
          <a:sy n="63" d="100"/>
        </p:scale>
        <p:origin x="85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一、欺師滅祖違逆天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欺師滅祖違逆天   如此孽子娘感嘆   一失之足墜魔圈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76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不求那名聲顯赫             須充實內外德全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            仍須有天意喜歡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09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十一、而非天命給了誰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欲離别時已垂淚            還望兒女真前追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           而非天命給了誰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0499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二、明師子系與天然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這非為娘天命頒   只因兒女起貪念   只因兒女入邪偏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明師子系與天然   雨霖繼承聖事辦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99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三、破除形象為第一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天道明朗多考驗     三六四八攬地盤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有真有假理不變     有佛有魔驗心堅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  各有乩竅訓文批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  說有老母命頒伊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  怪亂現象心中迷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  破除形象為第一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78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四、天命金線母敕令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一貫薪火代代承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雨霖代理奉命行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道脈金線祖祖授   不向旁人天命求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昇降關頭分良莠   謹慎謹慎小心走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096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五、勿信假祖与放命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  猶怕風雨蕭颼颼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  信立智慧爭上游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勿信濟公駕慈舟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勿信道長天命有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02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9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勿信觀音渡迷儔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任它猢猻鬧各洲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  自己無生在心頭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  才可消災解冤仇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  才可躲災保平安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  龍華會上享萬秋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13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七、此時無人能當祖師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           衆兒女 為何事 求吾臨壇 各道場 皆紛亂 母心為難跪地的 皆點傳 實心操辦 母問爾 是否有 体驗多焉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 福報降 母亦答應 但兒女 之命中 或恐無焉多道場 已決定 延續道脈 不問母 之心中 是否喜歡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爾等們 知慎重 母心欣慰 卻奈何 無智慧 可以志堅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75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八、真假辨認理實踐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 各道場 小有成就 前人輩 亦多已 繳旨返天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今領導 之火侯 尚要培煉 各後学 须謹慎 勿可助瀾</a:t>
            </a:r>
          </a:p>
          <a:p>
            <a:pPr marL="36576" indent="0">
              <a:buNone/>
            </a:pP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 承德慧 精神遺願 或許無 大批的 人可調遣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 天命真 天命稀少 更可貴 能代表 爾師點玄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 真假辨 認理實踐 切勿要 急建功 千古苦淵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 守一時 一世寂寞 亦莫將 那誘惑 當機會焉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905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九、點傳真假須分判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為母言 在末後 點傳真假 須分判 須明辨 己立場然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修大道 復本面 是非不論 行人事 代天職 卻應慎嚴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須把關 己心念 不可放肆 仙佛助 魔鬼助 皆在此盤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衆兒女 否已明 為母訓意 或仍舊 心打結 萬萬千千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9655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3357</TotalTime>
  <Words>1001</Words>
  <Application>Microsoft Office PowerPoint</Application>
  <PresentationFormat>如螢幕大小 (16:9)</PresentationFormat>
  <Paragraphs>77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743</cp:revision>
  <dcterms:created xsi:type="dcterms:W3CDTF">2014-02-15T05:50:45Z</dcterms:created>
  <dcterms:modified xsi:type="dcterms:W3CDTF">2020-06-03T14:25:09Z</dcterms:modified>
  <cp:contentStatus/>
</cp:coreProperties>
</file>