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11" r:id="rId4"/>
    <p:sldId id="310" r:id="rId5"/>
    <p:sldId id="309" r:id="rId6"/>
    <p:sldId id="308" r:id="rId7"/>
    <p:sldId id="307" r:id="rId8"/>
    <p:sldId id="306" r:id="rId9"/>
    <p:sldId id="305" r:id="rId10"/>
    <p:sldId id="304" r:id="rId11"/>
    <p:sldId id="303" r:id="rId12"/>
    <p:sldId id="302" r:id="rId13"/>
    <p:sldId id="300" r:id="rId14"/>
    <p:sldId id="301" r:id="rId15"/>
    <p:sldId id="298" r:id="rId16"/>
    <p:sldId id="299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放命之權在老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、老母想念兒女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想念兒女無言以告 枯守天庭情絕欲倒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衆兒女們知音報到 心思琢磨劍未出鞘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放命之權在老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十、時若至各地顕化</a:t>
            </a:r>
          </a:p>
          <a:p>
            <a:pPr marL="36576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遇此時無上寶貴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机會再墜塵凡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為母知兒女心願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忍耐靜候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天然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時若至各地顕化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非如兒女所言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人之心崇尚自己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神意好發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論點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099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放命之權在老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十一、天作主即是安全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不想想替天辦道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或須遵天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各點傳今日莫怨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作主即是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安全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不求那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名聲顯赫             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充實內外德全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德圓滿欲站上位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須有天意喜歡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0848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放命之權在老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十二、欲修辦非看規模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善稼者即是老農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收成未必豐圓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孔子者人稱聖賢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一生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中流離沛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欲修辦非看規模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觀爾心否宏寬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亦觀爾否真修煉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動了否能廻轉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6910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放命之權在老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十三、時光至老母下令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勒馬住於懸崖上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法舟老實行前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時光至老母下令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兒女即明瞭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焉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在末後愈演愈烈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聖業心要誠虔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問自己如斯而已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母言銘記心田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867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放命之權在老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十四、無須多發問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為母即言此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兒女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有心思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無須多發問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亦曉知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真方法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根本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處覺知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人生實有限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念轉化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兒女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無失望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母安排之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8985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放命之權在老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十五、承荷天職實殊勝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兒女起身勿再跪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母子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相見能幾回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承荷天職實殊勝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母護佑故家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歸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欲離别時已垂淚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望兒女真前追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追求自己之修養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非天命給了誰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1436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放命之權在老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十六、但盼兒女知諒解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人人皆有己性命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天命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亦可作此解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團結道氣多凝聚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辦一生樂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無為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母言此心憔悴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盼兒女知諒解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1143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放命之權在老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二、道場紛亂母心難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衆兒女為何事求吾臨壇 各道場皆紛亂母心為難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爲母者高在上凡事不管 轉天盤轉地盤各有承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担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時日為母我欲想如往 亦無法如以往清靜不管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各有那誠心愿發心發展 卻苦惱多程序是否正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端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303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放命之權在老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三、兒女命中恐無焉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今年度屢次的請母來降 無非求皇母吾能夠明言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跪地的皆點傳實心操辦 母問爾是否有体驗多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焉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自求多福報降母亦答應 但兒女之命中或恐無焉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德慧者居天上日日懺悔 言無德亦無法告知人間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087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放命之權在老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四、不問母是否喜歡？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皇母我多安慰德慧莫跪 這天時本令人煩躁不安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大道傳幾十年普渡各地 進可攻退可守心念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主權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多道場已決定延續道脈 不問母之心中是否喜歡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爾等們知慎重母心欣慰 卻奈何無智慧可以志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堅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254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放命之權在老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五、母怎捨兒女熬煎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参考吾皇母訓前後相反 衆點傳之意見亦是相反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無一致無同心皆成內訌 為母吾怎捨得兒女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熬煎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無奈何各道場小有成就 前人輩亦多已繳旨返天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今領導之火侯尚要培煉 各後学须謹慎勿可助瀾</a:t>
            </a:r>
          </a:p>
          <a:p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51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放命之權在老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六、大道傳續有隱顕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知大道之傳續有隱有顕 爾道場欲隱密或欲發顕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為母我今分析兒女銘記 仍可以自選擇地与天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焉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今執意仿他人天命來放 即增加青壯派多位點傳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欲開荒欲下種皆有成就 道務展表面觀順利推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衍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201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放命之權在老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七、末後真假要明辨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今不放承德慧精神遺願 或許無大批的人可調遣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卻因為天命真天命稀少 更可貴能代表爾師點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末後了真假辨認理實踐 切勿要急建功千古苦淵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寧可要守一時一世寂寞 亦莫將那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誘惑當機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焉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993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放命之權在老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八、衆兒女否明母意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為母言在末後點傳真假 須分判須明辨己立場然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修大道復本面是非不論 行人事代天職卻應慎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嚴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須把關己心念不可放肆 仙佛助魔鬼助皆在此盤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衆兒女否已明為母訓意 或仍舊心打結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萬萬千千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432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放命之權在老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九、為母來告知一切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為母來告知一切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兒女萬事自覺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心念轉三千感應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惡念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萌亦難分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别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修行乃自家功課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萬世楷模立焉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非强求創業垂統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有那自己因緣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2953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340</TotalTime>
  <Words>557</Words>
  <Application>Microsoft Office PowerPoint</Application>
  <PresentationFormat>如螢幕大小 (16:9)</PresentationFormat>
  <Paragraphs>81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Franklin Gothic Book</vt:lpstr>
      <vt:lpstr>微軟正黑體</vt:lpstr>
      <vt:lpstr>標楷體</vt:lpstr>
      <vt:lpstr>Arial</vt:lpstr>
      <vt:lpstr>Wingdings 2</vt:lpstr>
      <vt:lpstr>科技</vt:lpstr>
      <vt:lpstr>放命之權在老母 悟見講</vt:lpstr>
      <vt:lpstr>放命之權在老母 悟見講</vt:lpstr>
      <vt:lpstr>放命之權在老母 悟見講</vt:lpstr>
      <vt:lpstr>放命之權在老母 悟見講</vt:lpstr>
      <vt:lpstr>放命之權在老母 悟見講</vt:lpstr>
      <vt:lpstr>放命之權在老母 悟見講</vt:lpstr>
      <vt:lpstr>放命之權在老母 悟見講</vt:lpstr>
      <vt:lpstr>放命之權在老母 悟見講</vt:lpstr>
      <vt:lpstr>放命之權在老母 悟見講</vt:lpstr>
      <vt:lpstr>放命之權在老母 悟見講</vt:lpstr>
      <vt:lpstr>放命之權在老母 悟見講</vt:lpstr>
      <vt:lpstr>放命之權在老母 悟見講</vt:lpstr>
      <vt:lpstr>放命之權在老母 悟見講</vt:lpstr>
      <vt:lpstr>放命之權在老母 悟見講</vt:lpstr>
      <vt:lpstr>放命之權在老母 悟見講</vt:lpstr>
      <vt:lpstr>放命之權在老母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105</cp:revision>
  <dcterms:created xsi:type="dcterms:W3CDTF">2014-02-15T05:50:45Z</dcterms:created>
  <dcterms:modified xsi:type="dcterms:W3CDTF">2017-01-10T10:35:49Z</dcterms:modified>
</cp:coreProperties>
</file>