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0" r:id="rId2"/>
    <p:sldId id="301" r:id="rId3"/>
    <p:sldId id="302" r:id="rId4"/>
    <p:sldId id="303" r:id="rId5"/>
    <p:sldId id="304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740BEF1A-DB71-4C42-B7FA-CF1B565676DB}"/>
    <pc:docChg chg="custSel addSld modSld">
      <pc:chgData name="老兄 悟見" userId="d3c841b5715e98f1" providerId="LiveId" clId="{740BEF1A-DB71-4C42-B7FA-CF1B565676DB}" dt="2022-01-24T08:56:24.187" v="51" actId="207"/>
      <pc:docMkLst>
        <pc:docMk/>
      </pc:docMkLst>
      <pc:sldChg chg="modSp mod">
        <pc:chgData name="老兄 悟見" userId="d3c841b5715e98f1" providerId="LiveId" clId="{740BEF1A-DB71-4C42-B7FA-CF1B565676DB}" dt="2022-01-23T08:27:51.005" v="37" actId="207"/>
        <pc:sldMkLst>
          <pc:docMk/>
          <pc:sldMk cId="2498647851" sldId="300"/>
        </pc:sldMkLst>
        <pc:spChg chg="mod">
          <ac:chgData name="老兄 悟見" userId="d3c841b5715e98f1" providerId="LiveId" clId="{740BEF1A-DB71-4C42-B7FA-CF1B565676DB}" dt="2022-01-23T08:27:51.005" v="37" actId="207"/>
          <ac:spMkLst>
            <pc:docMk/>
            <pc:sldMk cId="2498647851" sldId="300"/>
            <ac:spMk id="5" creationId="{00000000-0000-0000-0000-000000000000}"/>
          </ac:spMkLst>
        </pc:spChg>
      </pc:sldChg>
      <pc:sldChg chg="modSp mod">
        <pc:chgData name="老兄 悟見" userId="d3c841b5715e98f1" providerId="LiveId" clId="{740BEF1A-DB71-4C42-B7FA-CF1B565676DB}" dt="2022-01-23T08:28:06.555" v="39" actId="207"/>
        <pc:sldMkLst>
          <pc:docMk/>
          <pc:sldMk cId="2683911560" sldId="301"/>
        </pc:sldMkLst>
        <pc:spChg chg="mod">
          <ac:chgData name="老兄 悟見" userId="d3c841b5715e98f1" providerId="LiveId" clId="{740BEF1A-DB71-4C42-B7FA-CF1B565676DB}" dt="2022-01-23T08:28:06.555" v="39" actId="207"/>
          <ac:spMkLst>
            <pc:docMk/>
            <pc:sldMk cId="2683911560" sldId="301"/>
            <ac:spMk id="5" creationId="{00000000-0000-0000-0000-000000000000}"/>
          </ac:spMkLst>
        </pc:spChg>
      </pc:sldChg>
      <pc:sldChg chg="modSp mod">
        <pc:chgData name="老兄 悟見" userId="d3c841b5715e98f1" providerId="LiveId" clId="{740BEF1A-DB71-4C42-B7FA-CF1B565676DB}" dt="2022-01-24T08:56:24.187" v="51" actId="207"/>
        <pc:sldMkLst>
          <pc:docMk/>
          <pc:sldMk cId="587687833" sldId="302"/>
        </pc:sldMkLst>
        <pc:spChg chg="mod">
          <ac:chgData name="老兄 悟見" userId="d3c841b5715e98f1" providerId="LiveId" clId="{740BEF1A-DB71-4C42-B7FA-CF1B565676DB}" dt="2022-01-24T08:56:24.187" v="51" actId="207"/>
          <ac:spMkLst>
            <pc:docMk/>
            <pc:sldMk cId="587687833" sldId="302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740BEF1A-DB71-4C42-B7FA-CF1B565676DB}" dt="2022-01-23T08:29:15.391" v="48" actId="207"/>
        <pc:sldMkLst>
          <pc:docMk/>
          <pc:sldMk cId="2912467877" sldId="303"/>
        </pc:sldMkLst>
        <pc:spChg chg="mod">
          <ac:chgData name="老兄 悟見" userId="d3c841b5715e98f1" providerId="LiveId" clId="{740BEF1A-DB71-4C42-B7FA-CF1B565676DB}" dt="2022-01-23T08:29:15.391" v="48" actId="207"/>
          <ac:spMkLst>
            <pc:docMk/>
            <pc:sldMk cId="2912467877" sldId="303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740BEF1A-DB71-4C42-B7FA-CF1B565676DB}" dt="2022-01-23T08:29:33.318" v="50" actId="207"/>
        <pc:sldMkLst>
          <pc:docMk/>
          <pc:sldMk cId="189224072" sldId="304"/>
        </pc:sldMkLst>
        <pc:spChg chg="mod">
          <ac:chgData name="老兄 悟見" userId="d3c841b5715e98f1" providerId="LiveId" clId="{740BEF1A-DB71-4C42-B7FA-CF1B565676DB}" dt="2022-01-23T08:29:33.318" v="50" actId="207"/>
          <ac:spMkLst>
            <pc:docMk/>
            <pc:sldMk cId="189224072" sldId="304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6580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1172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0229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5878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拜假祖勾出天盤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一、三祖起是假祖師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去年甲子年（西元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1984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年），老母開恩慈悲，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開了若干次懺悔班，也說是淘汰年。一年多的時間，至現在變化太多。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有師尊師母轉世辦收圓者，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在台北○○路○○街。又有白陽三祖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陳○○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說：是奉師母給他有錦囊，為三盤祖師。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拜假祖勾出天盤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二、拜假祖勾出天盤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我們這邊的點傳師、道親去了不少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，我們自己想想，自古有句名言：忠臣不事二主，烈女不嫁二夫。我們是濟公活佛弟子，今天又認他人為師，把自己誓愿忘了，又拜他人為祖師，那還能算是濟公的徒弟嗎？他是真是假與我們無關。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老母多年前有訓，吾們跟師尊、師母辦這一盤，如若半途反背，上天勾出你的天盤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。不能再算濟公活佛的弟子了。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3911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拜假祖勾出天盤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三、修天道始終如一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老師說：修道修自己的道，每人辦一段。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我們同師尊、師母這是前多少世的緣份，辦這一段的三曹大事。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老師、師母不在啦！我們各位師兄師弟，體上天 老母、師尊、師母之意，了自己之愿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，盡自己之心，始終如一，辦自己的這一段，至死了肉體為完。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7687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拜假祖勾出天盤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62500" lnSpcReduction="20000"/>
          </a:bodyPr>
          <a:lstStyle/>
          <a:p>
            <a:pPr marL="36576" indent="0" algn="l">
              <a:buNone/>
            </a:pPr>
            <a:r>
              <a:rPr lang="zh-TW" altLang="en-US" sz="4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四、永遠做濟公之徒</a:t>
            </a:r>
          </a:p>
          <a:p>
            <a:pPr algn="l"/>
            <a:r>
              <a:rPr lang="zh-TW" altLang="en-US" sz="4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pPr algn="l"/>
            <a:r>
              <a:rPr lang="zh-TW" altLang="en-US" sz="4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希望各位師兄師弟，以身作則，把後學領導正路之上，</a:t>
            </a:r>
            <a:r>
              <a:rPr lang="zh-TW" altLang="en-US" sz="4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守住自己的道，將來隨師尊、師母各位前人朝見 老母 ，那才是收圓結果。</a:t>
            </a:r>
          </a:p>
          <a:p>
            <a:pPr algn="l"/>
            <a:r>
              <a:rPr lang="zh-TW" altLang="en-US" sz="4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上天五十年前說過，將來假彌勒、假祖師均出世</a:t>
            </a:r>
            <a:r>
              <a:rPr lang="zh-TW" altLang="en-US" sz="4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，萬教齊發，那時真修道者就要隱啦！</a:t>
            </a:r>
          </a:p>
          <a:p>
            <a:pPr algn="l"/>
            <a:r>
              <a:rPr lang="zh-TW" altLang="en-US" sz="4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現在吾們必須盡力，把將來考魔之事對各位師兄師弟講說</a:t>
            </a:r>
            <a:r>
              <a:rPr lang="zh-TW" altLang="en-US" sz="4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，讓他們均知道，吾們是活佛弟子，把定宗旨永遠是活佛弟子。如果你又拜旁人為師，那就不能再算活佛的弟子了。細細思考為要。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2467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拜假祖勾出天盤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五、守住己愿莫貪功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紅陽時期，申公豹考道，一闡教，一截教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。元始天尊、道德天尊、通天教主，當初公議，各囑各弟子閉洞門，天下大亂不要出頭管閒事，末後受申豹公挑撥是非，均犯愿了。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現在開始，將來末後又一大劫，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仙佛也脫不過，早先仙佛有訓，末後萬仙陣各顯其能，現在這全是普通考。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22407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2973</TotalTime>
  <Words>610</Words>
  <Application>Microsoft Office PowerPoint</Application>
  <PresentationFormat>如螢幕大小 (16:9)</PresentationFormat>
  <Paragraphs>31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拜假祖勾出天盤 悟見講</vt:lpstr>
      <vt:lpstr>拜假祖勾出天盤 悟見講</vt:lpstr>
      <vt:lpstr>拜假祖勾出天盤 悟見講</vt:lpstr>
      <vt:lpstr>拜假祖勾出天盤 悟見講</vt:lpstr>
      <vt:lpstr>拜假祖勾出天盤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2022-01-24T08:56:27Z</dcterms:modified>
  <cp:contentStatus/>
</cp:coreProperties>
</file>