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彌勒應運道普傳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般若如是彼岸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法皆由自心生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降龍伏虎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煉原靈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反觀自在菩提覓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般若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如是彼岸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登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諸色相皆虛妄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露如電水泡同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頓漸二法人所曉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蘊有機明得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彌勒應運道普傳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覓桃源怎藏身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因三期劫難重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人命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草菅太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傷心          不久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大地又將變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覓桃源怎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藏身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識時務者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速回首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再執迷再沉淪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不信且往日後看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有朝一日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劫驚魂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411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彌勒應運道普傳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真機妙寶今洩塵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祖惠能大師說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機妙寶今洩塵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亙古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何嘗有此辰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昔日釋迦天盤掌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陽應運稱世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繼往開來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單傳授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道相傳二八人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達摩東來道暗轉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光斷臂點谷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805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彌勒應運道普傳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三、世人</a:t>
            </a:r>
            <a:r>
              <a:rPr lang="zh-TW" altLang="en-US" sz="4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不知天命意</a:t>
            </a:r>
            <a:endParaRPr lang="en-US" altLang="zh-TW" sz="40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  <a:endParaRPr lang="en-US" altLang="zh-TW" sz="4000" b="1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非常道時更轉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名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非常名不二門 </a:t>
            </a:r>
            <a:b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慧能承接為六祖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道統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由此傳俗人</a:t>
            </a:r>
          </a:p>
          <a:p>
            <a:r>
              <a:rPr lang="zh-TW" altLang="en-US" sz="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世人不知天命意 </a:t>
            </a:r>
            <a:r>
              <a:rPr lang="zh-TW" altLang="en-US" sz="40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認定</a:t>
            </a:r>
            <a:r>
              <a:rPr lang="zh-TW" altLang="en-US" sz="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道尚在僧門 </a:t>
            </a:r>
            <a:br>
              <a:rPr lang="zh-TW" altLang="en-US" sz="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心法乃是心心印 </a:t>
            </a:r>
            <a:r>
              <a:rPr lang="zh-TW" altLang="en-US" sz="40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那</a:t>
            </a:r>
            <a:r>
              <a:rPr lang="zh-TW" altLang="en-US" sz="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有傳在紙</a:t>
            </a:r>
            <a:r>
              <a:rPr lang="zh-TW" altLang="en-US" sz="40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7236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彌勒應運道普傳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四、時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也運也傳庶民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歎一般緇黃輩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尚在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經典真法尋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上乘大法無形象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印妙寶自明分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道傳火宅時已久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也運也傳庶民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一十八代乃子系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天承運救原人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238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彌勒應運道普傳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、大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開文運三曹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開文運三曹渡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渡神祇並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星辰           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渡云云眾生等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渡幽冥之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鬼魂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門萬教無天命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曹普渡誰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敢云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得受明師一指點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超五行與閻君 </a:t>
            </a:r>
            <a:r>
              <a:rPr lang="zh-TW" altLang="en-US" sz="3600" dirty="0">
                <a:solidFill>
                  <a:srgbClr val="FFC000"/>
                </a:solidFill>
              </a:rPr>
              <a:t/>
            </a:r>
            <a:br>
              <a:rPr lang="zh-TW" altLang="en-US" sz="3600" dirty="0">
                <a:solidFill>
                  <a:srgbClr val="FFC000"/>
                </a:solidFill>
              </a:rPr>
            </a:b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2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彌勒應運道普傳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六、雙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林樹下明自性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設教非人力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借人力化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乾坤          有緣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聞風等道岸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登堂入室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稱智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得後修再研究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內外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雙修參真蘊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雙林樹下明自性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藏丈六是金身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673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彌勒應運道普傳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七、空中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妙有玄奧深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外觀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其形已無形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觀其心已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無心          遠觀無為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至寂靜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空中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妙有玄奧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佛教人飛四相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心掃滅化煙雲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三教言語雖有異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內中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妙理同一根</a:t>
            </a:r>
            <a:r>
              <a:rPr lang="zh-TW" altLang="en-US" sz="3600" dirty="0">
                <a:solidFill>
                  <a:srgbClr val="FFC000"/>
                </a:solidFill>
              </a:rPr>
              <a:t/>
            </a:r>
            <a:br>
              <a:rPr lang="zh-TW" altLang="en-US" sz="3600" dirty="0">
                <a:solidFill>
                  <a:srgbClr val="FFC000"/>
                </a:solidFill>
              </a:rPr>
            </a:b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2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彌勒應運道普傳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八、今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值白陽彌勒尊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陽末運了道去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值白陽彌勒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          在家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修來出世法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同左道與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哉世人迷太甚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作天道是虛文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壇下賢士速打點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得道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立德建功勳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021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彌勒應運道普傳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明天道至尊貴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明天道至尊貴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時不降白陽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臨           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佛作祖有此作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聖希賢在自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奔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稀有誠者語  韶華不再莫錯辰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能修煉處速修煉  能行功處速渡人 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2143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</TotalTime>
  <Words>462</Words>
  <Application>Microsoft Office PowerPoint</Application>
  <PresentationFormat>如螢幕大小 (16:9)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微軟正黑體</vt:lpstr>
      <vt:lpstr>標楷體</vt:lpstr>
      <vt:lpstr>Arial</vt:lpstr>
      <vt:lpstr>Wingdings 2</vt:lpstr>
      <vt:lpstr>科技</vt:lpstr>
      <vt:lpstr>彌勒應運道普傳 悟見講</vt:lpstr>
      <vt:lpstr>彌勒應運道普傳 悟見講</vt:lpstr>
      <vt:lpstr>彌勒應運道普傳 悟見講</vt:lpstr>
      <vt:lpstr>彌勒應運道普傳 悟見講</vt:lpstr>
      <vt:lpstr>彌勒應運道普傳 悟見講</vt:lpstr>
      <vt:lpstr>彌勒應運道普傳 悟見講</vt:lpstr>
      <vt:lpstr>彌勒應運道普傳 悟見講</vt:lpstr>
      <vt:lpstr>彌勒應運道普傳 悟見講</vt:lpstr>
      <vt:lpstr>彌勒應運道普傳 悟見講</vt:lpstr>
      <vt:lpstr>彌勒應運道普傳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98</cp:revision>
  <dcterms:created xsi:type="dcterms:W3CDTF">2014-02-15T05:50:45Z</dcterms:created>
  <dcterms:modified xsi:type="dcterms:W3CDTF">2016-11-22T01:01:37Z</dcterms:modified>
</cp:coreProperties>
</file>