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5" r:id="rId2"/>
    <p:sldId id="282" r:id="rId3"/>
    <p:sldId id="271" r:id="rId4"/>
    <p:sldId id="280" r:id="rId5"/>
    <p:sldId id="281" r:id="rId6"/>
    <p:sldId id="279" r:id="rId7"/>
    <p:sldId id="278" r:id="rId8"/>
    <p:sldId id="277" r:id="rId9"/>
    <p:sldId id="276" r:id="rId10"/>
    <p:sldId id="272" r:id="rId11"/>
    <p:sldId id="273" r:id="rId12"/>
    <p:sldId id="286" r:id="rId13"/>
    <p:sldId id="285" r:id="rId14"/>
    <p:sldId id="284" r:id="rId15"/>
    <p:sldId id="283" r:id="rId16"/>
    <p:sldId id="27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F2E89-ED82-4FC1-8704-88275FA8392C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CCFDB-66B1-4311-A786-81827C32CD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61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CCFDB-66B1-4311-A786-81827C32CD8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3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1510"/>
            <a:ext cx="591502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7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㈢迴智向悲的世界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彌勒菩薩之慈心，寧可不住於常寂光土，不住於淨智莊嚴的世界，反而</a:t>
            </a:r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在欲界中建立淨土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，廣度有情眾生，這是彌勒菩薩以無邊的智慧，悲憫迴向末法眾生，讓他們有一個容易得度的機會。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endParaRPr lang="zh-TW" altLang="en-US" sz="40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86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㈣帶業往生的世界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白陽法門中的</a:t>
            </a:r>
            <a:r>
              <a:rPr lang="en-US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﹃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天榜掛號，地府抽丁</a:t>
            </a:r>
            <a:r>
              <a:rPr lang="en-US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﹄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，亦即在世壽結束時，不墜於六道，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可帶業往生天佛院，受諸菩薩再教化。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待時機成熟，即跟隨彌勒佛一起下生人間，行功了愿，斷煩惱、了罪業，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於龍華會見佛、聞法、證果。</a:t>
            </a:r>
            <a:endParaRPr lang="zh-TW" altLang="en-US" sz="36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253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㈤淨土的世界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公園化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：滿地金沙、七寶建築、甘美泉水、和風陣陣。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平等和諧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：沒有種族歧視、沒有以強凌弱、沒有怨恨仇敵。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健康強壯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：沒疾病、沒夭折。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相貌美滿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：沒有殘缺。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心如皎月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：沒貪嗔、邪見。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五穀豐收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：用力甚少，收穫甚多。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風調雨順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：無自然災害</a:t>
            </a:r>
            <a:r>
              <a:rPr lang="zh-TW" altLang="en-US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96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五、如何與彌勒佛同註天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盤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正知見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為導師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不離自性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：明理就是智慧。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莫著形相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：不可執著於借竅、天機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沙盤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、顯化等之傳述；勿依人情而修行。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是理則進，非理則退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：休聽邪人胡說話，牢拴意馬念無生。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138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以老實修行為鋪路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不揣測、不外覓：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一日修來一日功，一日不修一日空。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時時做、處處做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：共同扶助彌勒成大道。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多懺悔、多感恩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：有過即改，真心在祖師佛前懺悔。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盡倫常、素位行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：修行不能離開現實生活，因為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是真佛只論家常</a:t>
            </a:r>
            <a:r>
              <a:rPr lang="zh-TW" altLang="en-US" dirty="0">
                <a:latin typeface="+mj-ea"/>
                <a:ea typeface="+mj-ea"/>
              </a:rPr>
              <a:t>」。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隨緣喜、學彌勒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：學彌勒祖師皆大歡喜的慈心，救世渡人</a:t>
            </a:r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行善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佈施、無心無為。</a:t>
            </a:r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39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六、結論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㈠我們今天能有幸隨彌勒祖師同辦末後收圓大事，就應該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把握這末後一著的修辦機緣。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㈡心淨即佛土淨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：我們要發揚彌勒精神，學習彌勒祖師的大心量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笑口常開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㈢直心是菩薩淨土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㈣菩提自性，本來清淨，但用此心，直了成佛。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912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117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一、前言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㈠信仰與修行雖是此生個人因緣際會之決定，但是走入何種修持法門，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累世必是與相關之聖賢仙佛結有深厚佛緣。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先天大道是奉天承運之真理大道的信仰。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㈢上帝降民初衷，先派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七佛治世，又派三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佛收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圓</a:t>
            </a:r>
            <a:r>
              <a:rPr lang="zh-TW" altLang="en-US" sz="3200" dirty="0" smtClean="0">
                <a:latin typeface="+mj-ea"/>
                <a:ea typeface="+mj-ea"/>
              </a:rPr>
              <a:t>（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燃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燈、  釋迦、  彌勒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分於三期執掌天盤辦收圓，兼以道劫並降。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52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二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彌勒佛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的法相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彌勒模樣。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㈡彌勒化身。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㈢以</a:t>
            </a:r>
            <a:r>
              <a:rPr lang="en-US" altLang="zh-TW" sz="3200" dirty="0">
                <a:latin typeface="+mj-ea"/>
                <a:ea typeface="+mj-ea"/>
              </a:rPr>
              <a:t>【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</a:t>
            </a:r>
            <a:r>
              <a:rPr lang="en-US" altLang="zh-TW" sz="3200" dirty="0">
                <a:latin typeface="+mj-ea"/>
                <a:ea typeface="+mj-ea"/>
              </a:rPr>
              <a:t>】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為姓的彌勒佛。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慈是</a:t>
            </a:r>
            <a:r>
              <a:rPr lang="en-US" altLang="zh-TW" sz="3200" dirty="0">
                <a:latin typeface="+mj-ea"/>
                <a:ea typeface="+mj-ea"/>
              </a:rPr>
              <a:t>〔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與樂心</a:t>
            </a:r>
            <a:r>
              <a:rPr lang="en-US" altLang="zh-TW" sz="3200" dirty="0">
                <a:latin typeface="+mj-ea"/>
                <a:ea typeface="+mj-ea"/>
              </a:rPr>
              <a:t>〕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：眾生沒有快樂幸福，要設法給他。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慈是</a:t>
            </a:r>
            <a:r>
              <a:rPr lang="en-US" altLang="zh-TW" sz="3200" dirty="0">
                <a:latin typeface="+mj-ea"/>
                <a:ea typeface="+mj-ea"/>
              </a:rPr>
              <a:t>〔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自在心</a:t>
            </a:r>
            <a:r>
              <a:rPr lang="en-US" altLang="zh-TW" sz="3200" dirty="0">
                <a:latin typeface="+mj-ea"/>
                <a:ea typeface="+mj-ea"/>
              </a:rPr>
              <a:t>〕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：行也布袋，坐也布袋，放下布袋，何其自在。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慈是</a:t>
            </a:r>
            <a:r>
              <a:rPr lang="en-US" altLang="zh-TW" sz="3200" dirty="0">
                <a:latin typeface="+mj-ea"/>
                <a:ea typeface="+mj-ea"/>
              </a:rPr>
              <a:t>〔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歡喜心</a:t>
            </a:r>
            <a:r>
              <a:rPr lang="en-US" altLang="zh-TW" sz="3200" dirty="0">
                <a:latin typeface="+mj-ea"/>
                <a:ea typeface="+mj-ea"/>
              </a:rPr>
              <a:t>〕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：大肚能容，了卻人間多少事；滿腔歡喜，笑開天下古今愁。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彌勒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應運因緣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就天運來說：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正法一千年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：自西元前四八七年至西元五一三年，為正法尚盛之時。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象法一千年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：自西元五一三年至西元一五一二年。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末法一千年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：自西元一五一三年至西元二○一三年間為末法之初五百年。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948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㈡就收圓證佛來說：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大寶積經卷八十八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：世尊以彌勒菩薩摩訶薩作如是言：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彌勒，我付囑汝，當來末世，後五百歲，正法滅時，汝當守護佛法僧寶，莫令斷絕！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佛說彌勒下生成佛經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：時有菩提樹，號名曰龍華，慈氏大悲尊，於下成正覺</a:t>
            </a:r>
            <a:r>
              <a:rPr lang="en-US" altLang="zh-TW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……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過去凡是在釋迦佛法中曾聽聞正法的人，在白陽期都會遇上彌勒佛的收圓期。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在末法時期，要能做到覺行圓滿是一件不容易的事。</a:t>
            </a:r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64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㈢就眾生根器來說：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末法眾生眼耳諸根，欲望熾盛，要其斷欲淨業，修到一心不亂，又發無上菩提心，不太容易。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眾生根器低劣，要往生西方淨土或遇佛出世都非常困難，即便遇到發心亦難。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故彌勒佛依末法眾生之根器，以其善巧方便之法門，在欲界設立兜率淨土，讓末法眾生較易往生此土。</a:t>
            </a:r>
            <a:endParaRPr lang="zh-TW" altLang="en-US" sz="32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9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㈣就佛願來說：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佛說觀彌勒菩薩上生兜率天經：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只要聞彌勒佛名生恭敬、禮拜、念其佛號，誠心懺悔自己過錯，修十善法，命終即可見彌勒佛。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佛告優波離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汝今諦聽，是彌勒菩薩於未來世，當為眾生作大歸依處，若有歸依彌勒菩薩著，當知是人於無上道得不退轉。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不修禪定、不斷諸漏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：道統一脈相傳已有六十四位佛聖為我們作了見證。</a:t>
            </a:r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99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四、彌勒淨土的理想世界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㈠由彌勒佛慈心所接引的世界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生兜率淨土，只要皈依三寶、清淨持戒、如法佈施、發願往生即可。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 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世界和我們這世界一樣，同在欲界，離我們很近，較快到達。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淨土只要持戒行善，受明師一指，即可往生。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6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彌勒佛應運</a:t>
            </a:r>
            <a:r>
              <a:rPr lang="zh-TW" altLang="en-US" b="1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因緣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㈡見佛聞法的世界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娑婆世界的眾生，若往生彌勒淨土，在兜率內院可時常聽聞佛法，</a:t>
            </a:r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不必擔心再墮落。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其見佛聞法之過程，化轉人天根性為出世根性；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化二乘根性為大乘根性。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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能與眾生同見同行，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雖人在五濁世界中，但不被貪欲色相給迷惑。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1058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</TotalTime>
  <Words>136</Words>
  <Application>Microsoft Office PowerPoint</Application>
  <PresentationFormat>如螢幕大小 (16:9)</PresentationFormat>
  <Paragraphs>31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Franklin Gothic Book</vt:lpstr>
      <vt:lpstr>超世紀細毛楷</vt:lpstr>
      <vt:lpstr>微軟正黑體</vt:lpstr>
      <vt:lpstr>新細明體</vt:lpstr>
      <vt:lpstr>Arial</vt:lpstr>
      <vt:lpstr>Calibri</vt:lpstr>
      <vt:lpstr>Wingdings 2</vt:lpstr>
      <vt:lpstr>科技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  <vt:lpstr>彌勒佛應運因緣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62</cp:revision>
  <dcterms:created xsi:type="dcterms:W3CDTF">2014-02-15T05:50:45Z</dcterms:created>
  <dcterms:modified xsi:type="dcterms:W3CDTF">2016-03-06T02:31:59Z</dcterms:modified>
</cp:coreProperties>
</file>