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40" r:id="rId3"/>
    <p:sldId id="339" r:id="rId4"/>
    <p:sldId id="338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天降大考多可怕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一、天降大考多可怕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天降大考多可怕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為師心中也胆寒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休言徒等辛苦受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不及為師萬分三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只要遵從真天命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為師理天也心歡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過去毛病早早改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否則誰也難成仙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天降大考多可怕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二、不要信他有天命</a:t>
            </a:r>
            <a:endParaRPr lang="en-US" altLang="zh-TW" sz="33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天命金線母敕令     一貫薪火代代承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弓長子系真天命     雨霖代理奉命行</a:t>
            </a:r>
            <a:endParaRPr lang="en-US" altLang="zh-TW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勿信轉世稱彌勒                    勿信濟公駕慈舟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勿信錦囊有遺留                       勿信道長天命有</a:t>
            </a:r>
            <a:endParaRPr lang="en-US" altLang="zh-TW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勿信領導掌樞紐                  勿信觀音渡迷儔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牢栓心猿意馬鎖                  任它猢猻鬧各洲</a:t>
            </a:r>
            <a:endParaRPr lang="en-US" altLang="zh-TW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天降大考多可怕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三、假道借乩竅考人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各顯神術創奇異    各有乩竅訓文批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說有天命辦大事    說有老母命頒伊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五花八門各樹立    怪亂現象心中迷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兒女可要認仔細    破除形象為第一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天降大考多可怕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四、走偏了害人害己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賢士你們自己不清淨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，是會影響到多少的眾生，知道嗎？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到了末後這個時期，端看你們的心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</a:t>
            </a: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佛歸佛、魔歸魔、神歸神，鬼歸鬼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，就是在這個時期。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天降大考多可怕 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五、遠離魔道過大考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現在有很多貪心妄想的人，他自稱祖師，要放命了，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這時候對這個反道敗德的人，你要劃地跟他斷絕，不能夠縱容。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3010</TotalTime>
  <Words>347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天降大考多可怕 悟見講</vt:lpstr>
      <vt:lpstr>天降大考多可怕 悟見講</vt:lpstr>
      <vt:lpstr>天降大考多可怕 悟見講</vt:lpstr>
      <vt:lpstr>天降大考多可怕 悟見講</vt:lpstr>
      <vt:lpstr>天降大考多可怕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697</cp:revision>
  <dcterms:created xsi:type="dcterms:W3CDTF">2014-02-15T05:50:45Z</dcterms:created>
  <dcterms:modified xsi:type="dcterms:W3CDTF">2021-08-04T14:49:28Z</dcterms:modified>
  <cp:contentStatus/>
</cp:coreProperties>
</file>