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30" r:id="rId2"/>
    <p:sldId id="343" r:id="rId3"/>
    <p:sldId id="344" r:id="rId4"/>
    <p:sldId id="332" r:id="rId5"/>
    <p:sldId id="338" r:id="rId6"/>
    <p:sldId id="337" r:id="rId7"/>
    <p:sldId id="336" r:id="rId8"/>
    <p:sldId id="335" r:id="rId9"/>
    <p:sldId id="340" r:id="rId10"/>
    <p:sldId id="342" r:id="rId11"/>
    <p:sldId id="334" r:id="rId12"/>
    <p:sldId id="333" r:id="rId13"/>
    <p:sldId id="331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2019/4/11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2019/4/11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天命明師的印證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一、天命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明師的真義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奉天承運，領受上天老母天命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，倒裝降凡，承繼道統，普渡眾生，讓眾生解脫生死輪迴的祖師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天命明師在世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，萬佛助道，協助明師渡世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天命明師的印證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釋迦牟尼佛說：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釋迦今日來此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訓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告眾良賢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金玉言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此時即是白陽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紅陽了道歸家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去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耶穌基督說：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弓長月慧是你們的救主，你們明白吧！趕快去求吧！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莫罕默德說： 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回教之旨誰知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           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蘭寶經那個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話已早述勿再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述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遵訓速惺求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天然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936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天命明師的印證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五、明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師指點超生死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上渡氣天大仙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人間善男信女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下渡地府幽冥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鬼魂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三曹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眾生，經明師指點者，都能超脫生死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07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天命明師的印證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六、天命明師莫錯過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天命貴比帝王多， 統領三曹挽風波， 上帝欽差非小可， 有違天命入了魔，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千年鐵樹開花易， 錯過普渡再遇難。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8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天命明師的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印證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25000" lnSpcReduction="20000"/>
          </a:bodyPr>
          <a:lstStyle/>
          <a:p>
            <a:pPr marL="36576" indent="0">
              <a:buNone/>
            </a:pPr>
            <a:r>
              <a:rPr lang="zh-TW" altLang="en-US" sz="12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12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12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12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</a:t>
            </a:r>
            <a:r>
              <a:rPr lang="zh-TW" altLang="en-US" sz="12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簡介</a:t>
            </a:r>
            <a:endParaRPr lang="en-US" altLang="zh-TW" sz="12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師尊：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12000" dirty="0">
                <a:latin typeface="標楷體" panose="03000509000000000000" pitchFamily="65" charset="-120"/>
                <a:ea typeface="標楷體" panose="03000509000000000000" pitchFamily="65" charset="-120"/>
              </a:rPr>
              <a:t>活佛分靈降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世，</a:t>
            </a:r>
            <a:r>
              <a:rPr lang="zh-TW" altLang="en-US" sz="12000" dirty="0">
                <a:latin typeface="標楷體" panose="03000509000000000000" pitchFamily="65" charset="-120"/>
                <a:ea typeface="標楷體" panose="03000509000000000000" pitchFamily="65" charset="-120"/>
              </a:rPr>
              <a:t>弓長祖，俗姓張，聖諱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12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奎生</a:t>
            </a:r>
            <a:r>
              <a:rPr lang="zh-TW" altLang="en-US" sz="12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字</a:t>
            </a:r>
            <a:r>
              <a:rPr lang="zh-TW" altLang="en-US" sz="12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光璧</a:t>
            </a:r>
            <a:r>
              <a:rPr lang="zh-TW" altLang="en-US" sz="12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道號天然</a:t>
            </a:r>
            <a:r>
              <a:rPr lang="zh-TW" altLang="en-US" sz="12000" dirty="0">
                <a:latin typeface="標楷體" panose="03000509000000000000" pitchFamily="65" charset="-120"/>
                <a:ea typeface="標楷體" panose="03000509000000000000" pitchFamily="65" charset="-120"/>
              </a:rPr>
              <a:t>。光緒十五年（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西元</a:t>
            </a:r>
            <a:r>
              <a:rPr lang="en-US" altLang="zh-TW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1889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）七月十九日</a:t>
            </a:r>
            <a:r>
              <a:rPr lang="zh-TW" altLang="en-US" sz="12000" dirty="0">
                <a:latin typeface="標楷體" panose="03000509000000000000" pitchFamily="65" charset="-120"/>
                <a:ea typeface="標楷體" panose="03000509000000000000" pitchFamily="65" charset="-120"/>
              </a:rPr>
              <a:t>誕生於山東濟寧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1915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en-US" sz="120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1930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奉天命為</a:t>
            </a:r>
            <a:r>
              <a:rPr lang="zh-TW" altLang="en-US" sz="12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後東方第十八</a:t>
            </a:r>
            <a:r>
              <a:rPr lang="zh-TW" altLang="en-US" sz="12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</a:t>
            </a:r>
            <a:r>
              <a:rPr lang="zh-TW" altLang="en-US" sz="12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祖師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1947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en-US" sz="12000" dirty="0">
                <a:latin typeface="標楷體" panose="03000509000000000000" pitchFamily="65" charset="-120"/>
                <a:ea typeface="標楷體" panose="03000509000000000000" pitchFamily="65" charset="-120"/>
              </a:rPr>
              <a:t>中秋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夜，歸</a:t>
            </a:r>
            <a:r>
              <a:rPr lang="zh-TW" altLang="en-US" sz="12000" dirty="0">
                <a:latin typeface="標楷體" panose="03000509000000000000" pitchFamily="65" charset="-120"/>
                <a:ea typeface="標楷體" panose="03000509000000000000" pitchFamily="65" charset="-120"/>
              </a:rPr>
              <a:t>空於四川成都， 老母敕封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12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天然</a:t>
            </a:r>
            <a:r>
              <a:rPr lang="zh-TW" altLang="en-US" sz="12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</a:t>
            </a:r>
            <a:r>
              <a:rPr lang="zh-TW" altLang="en-US" sz="12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享年</a:t>
            </a:r>
            <a:r>
              <a:rPr lang="en-US" altLang="zh-TW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59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0" dirty="0">
                <a:ea typeface="全真顏體" pitchFamily="49" charset="-120"/>
              </a:rPr>
              <a:t/>
            </a:r>
            <a:br>
              <a:rPr lang="zh-TW" altLang="en-US" sz="12000" dirty="0">
                <a:ea typeface="全真顏體" pitchFamily="49" charset="-120"/>
              </a:rPr>
            </a:br>
            <a:endParaRPr lang="en-US" altLang="zh-TW" sz="12000" dirty="0" smtClean="0">
              <a:ea typeface="全真顏體" pitchFamily="49" charset="-120"/>
            </a:endParaRPr>
          </a:p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4" y="627534"/>
            <a:ext cx="3059336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25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742036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天命明師的印證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二、天命明師簡介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師母：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慧菩薩分靈降世，子系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祖師，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俗姓孫，聖諱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：素真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字明善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道號慧明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，光緒廿一年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1895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）八月廿八日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生於山東單縣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1930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年與師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尊同領天命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1975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歸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空， 老母敕封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為中華聖母。享年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81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800" dirty="0">
              <a:ea typeface="全真顏體" pitchFamily="49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555526"/>
            <a:ext cx="2885663" cy="393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2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天命明師的印證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、從道統印証明師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青陽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君王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紅陽期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儒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：道在庶民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東方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前十八代祖師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（青陽期）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：伏羲至周公皆為「道在君王」時期，有道者為明君，無道者為昏君。老子到孟子則轉為「道在師儒」時期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廿八代祖師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：孟子之後道轉西方，釋迦牟尼佛奉天承運，續接道統金線（紅陽期），至達摩祖師一葦渡江，仍為「道在師儒」時期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907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天命明師的印證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東方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後十八代祖師：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達摩東渡後為東方第一代祖，傳至六祖慧能不再傳衣缽。但心法仍傳七祖八祖而絕。一千餘年後，直至清康熙年間，九祖黃德輝始遙接金線。至光緒十二年，十六祖劉清虛，紅陽期至此圓滿。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第十七祖路中一，為白陽初祖，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辦理末後一著，道降火宅，道在庶民，三曹普渡，萬教歸一。第十八代祖張天然師尊、孫素貞師母，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為白陽二祖，承先啟後至今，無有別祖。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540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天命明師的印證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示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八八六四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道統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滿，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北辰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代理天命薪傳，已告一段落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，將來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彌勒定盤收圓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，並非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人可求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：北辰，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指白水老人。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</a:t>
            </a:r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1995\02\25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歸空之後，任何人、任何組就不可以再放天命，也就是說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1995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年之後領天命者，是無真天命，點道無效。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123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天命明師的印證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、從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訓文來印証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山西省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大同府七佛寺古碑文：               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母定三陽渡原人，            復始羲皇降道源。                 臨初太公闡聖王，                泰來天真辦收圓。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龍華經上云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弓長出世幾人知，                 渡盡萬教齊歸一，                             走馬點玄時年至，                     渡脫皇胎早出期。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彌勒經上亦云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天真收圓掛聖號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589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天命明師的印證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四、從仙佛訓文來印証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黃河</a:t>
            </a:r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決堤</a:t>
            </a:r>
            <a:r>
              <a:rPr lang="zh-TW" alt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碑文</a:t>
            </a:r>
            <a:r>
              <a:rPr lang="en-US" altLang="zh-TW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(1938)</a:t>
            </a:r>
            <a:endParaRPr lang="en-US" altLang="zh-TW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弓長應運領天命，       口傳心印宏真道，          云及三六中秋夜，              人雖圓寂道猶存。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子系太陰繼承接，             立人立己天命擔，                 母開慧明接金線，   絲毫不錯天然盤 </a:t>
            </a:r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073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天命明師的印證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四、從仙佛訓文來印証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母訓子十誡云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差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彌勒掌天盤萬旁歸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正命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天然掌道盤靈妙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化身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太上老君說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神不死藏玄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牝                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道可名即非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            道德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五千未言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拜天真早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歸根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                       天道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重整三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期末              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挽東魯化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中原               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賢協助弓長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辦            一心一意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志抱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堅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627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2468</TotalTime>
  <Words>986</Words>
  <Application>Microsoft Office PowerPoint</Application>
  <PresentationFormat>如螢幕大小 (16:9)</PresentationFormat>
  <Paragraphs>63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3" baseType="lpstr">
      <vt:lpstr>全真顏體</vt:lpstr>
      <vt:lpstr>金梅新毛筆楷書</vt:lpstr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天命明師的印證 悟見講</vt:lpstr>
      <vt:lpstr>天命明師的印證 悟見講</vt:lpstr>
      <vt:lpstr>天命明師的印證 悟見講</vt:lpstr>
      <vt:lpstr>天命明師的印證 悟見講</vt:lpstr>
      <vt:lpstr>天命明師的印證 悟見講</vt:lpstr>
      <vt:lpstr>天命明師的印證 悟見講</vt:lpstr>
      <vt:lpstr>天命明師的印證 悟見講</vt:lpstr>
      <vt:lpstr>天命明師的印證 悟見講</vt:lpstr>
      <vt:lpstr>天命明師的印證 悟見講</vt:lpstr>
      <vt:lpstr>天命明師的印證 悟見講</vt:lpstr>
      <vt:lpstr>天命明師的印證 悟見講</vt:lpstr>
      <vt:lpstr>天命明師的印證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529</cp:revision>
  <dcterms:created xsi:type="dcterms:W3CDTF">2014-02-15T05:50:45Z</dcterms:created>
  <dcterms:modified xsi:type="dcterms:W3CDTF">2019-04-11T08:10:37Z</dcterms:modified>
  <cp:contentStatus/>
</cp:coreProperties>
</file>