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38" r:id="rId3"/>
    <p:sldId id="329" r:id="rId4"/>
    <p:sldId id="331" r:id="rId5"/>
    <p:sldId id="339" r:id="rId6"/>
    <p:sldId id="332" r:id="rId7"/>
    <p:sldId id="337" r:id="rId8"/>
    <p:sldId id="336" r:id="rId9"/>
    <p:sldId id="335" r:id="rId10"/>
    <p:sldId id="334" r:id="rId11"/>
    <p:sldId id="333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一、安分守己最重要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金線只有一條，北辰已殞落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，眾說紛紜，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但你心性要定，不要好奇想知道，「安分守己的修，素其本位的做」，就沒有錯。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916137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7938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二、放命的大錯特錯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師母慈示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32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990/06/29 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現在你們都還能辦，因你們老前人還在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，以後你們老前人歸了，還會有人「放命」，這時候你們還修不修？、、、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！因為你們老前人是代命、代承，我們就應該要謹慎。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註：在老前人那邊領命的點傳師，仍有天命，可繼續辦。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50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三、天命就到北辰止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八八六四道統滿，北辰代理天命薪傳，已告一段落，將來彌勒定盤收圓，並非人可求。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註：北辰，指白水老人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釋迦摩尼佛說：</a:t>
            </a:r>
            <a:r>
              <a:rPr lang="en-US" altLang="zh-TW" sz="36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1993/04/09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一條金線一貫「道統」，東方西方共六十四代，日月合併光照大地，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如今由你們老前人（白水老人）承接共辦，大家認清楚。</a:t>
            </a:r>
            <a:endParaRPr lang="en-US" altLang="zh-TW" sz="36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四、今後要跟自性修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2291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五、修道要認清理路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修道要認清理路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認理實修，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明理破相：一切形象真假，不要執著，仙佛有時候也會借人、事來考你的智慧。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9534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六、依理來行便過關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切記！切記！依理來行，懷抱忠恕與慈悲，是非對錯要分清楚，謹慎自己的腳步、念頭，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末後這一場考，會淘汰很多人，自己斟酌吧！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711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七、末後是智慧考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2897368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6859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天命問題很重要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297409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2370</TotalTime>
  <Words>586</Words>
  <Application>Microsoft Office PowerPoint</Application>
  <PresentationFormat>如螢幕大小 (16:9)</PresentationFormat>
  <Paragraphs>42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天命問題很重要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462</cp:revision>
  <dcterms:created xsi:type="dcterms:W3CDTF">2014-02-15T05:50:45Z</dcterms:created>
  <dcterms:modified xsi:type="dcterms:W3CDTF">2021-08-04T16:10:21Z</dcterms:modified>
  <cp:contentStatus/>
</cp:coreProperties>
</file>