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8" r:id="rId3"/>
    <p:sldId id="329" r:id="rId4"/>
    <p:sldId id="331" r:id="rId5"/>
    <p:sldId id="339" r:id="rId6"/>
    <p:sldId id="332" r:id="rId7"/>
    <p:sldId id="337" r:id="rId8"/>
    <p:sldId id="336" r:id="rId9"/>
    <p:sldId id="335" r:id="rId10"/>
    <p:sldId id="334" r:id="rId11"/>
    <p:sldId id="333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、安分守己最重要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線只有一條，北辰已殞落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，眾說紛紜，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安分守己的修，素其本位的做」，就沒有錯。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16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9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二、放命的大錯特錯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註：在老前人那邊領命的點傳師，仍有天命，可繼續辦。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75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三、天命就到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北辰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八八六四道統滿，北辰代理天命薪傳，已告一段落，將來彌勒定盤收圓，並非人可求。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註：北辰，指白水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老人</a:t>
            </a:r>
            <a:endParaRPr lang="en-US" altLang="zh-TW" sz="3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釋迦摩尼佛說：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1993/04/09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一條金線一貫「道統」，東方西方共六十四代，日月合併光照大地，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如今由你們老前人（白水老人）承接共辦，大家認清楚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四、今後要跟自性修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跟誰修？你們老前人歸了跟誰修？跟你的自性老母修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不是無生老母是誰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2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修道要認清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理路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要認清理路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5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依理來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行便過關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切記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！切記！依理來行，懷抱忠恕與慈悲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對錯要分清楚，謹慎自己的腳步、念頭，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末後這一場考，會淘汰很多人，自己斟酌吧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7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七、末後是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末後大考是智慧考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，一不小心就落入考圈，以後假彌勒、假弓長很多，化身為你的老師，講出一篇大道理，讓你分不出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以後的顯化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，是也好、是假也罷，皆不執著，只相信真理，依真理來走、來行，握緊一條金線。</a:t>
            </a:r>
          </a:p>
        </p:txBody>
      </p:sp>
    </p:spTree>
    <p:extLst>
      <p:ext uri="{BB962C8B-B14F-4D97-AF65-F5344CB8AC3E}">
        <p14:creationId xmlns:p14="http://schemas.microsoft.com/office/powerpoint/2010/main" val="28973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68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29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2358</TotalTime>
  <Words>405</Words>
  <Application>Microsoft Office PowerPoint</Application>
  <PresentationFormat>如螢幕大小 (16:9)</PresentationFormat>
  <Paragraphs>42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460</cp:revision>
  <dcterms:created xsi:type="dcterms:W3CDTF">2014-02-15T05:50:45Z</dcterms:created>
  <dcterms:modified xsi:type="dcterms:W3CDTF">2018-12-26T02:18:52Z</dcterms:modified>
  <cp:contentStatus/>
</cp:coreProperties>
</file>