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0" r:id="rId2"/>
    <p:sldId id="338" r:id="rId3"/>
    <p:sldId id="329" r:id="rId4"/>
    <p:sldId id="331" r:id="rId5"/>
    <p:sldId id="339" r:id="rId6"/>
    <p:sldId id="332" r:id="rId7"/>
    <p:sldId id="337" r:id="rId8"/>
    <p:sldId id="340" r:id="rId9"/>
    <p:sldId id="336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、安分守己最重要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線只有一條，北辰已殞落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安分守己的修，素其本位的做」，就沒有錯。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二、放命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的大錯特錯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註：在老前人那邊領命的點傳師，仍有天命，可繼續辦。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5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三、天命就到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如今由你們老前人（白水老人）承接共辦，大家認清楚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四、今後要跟自性修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跟誰修？你們老前人歸了跟誰修？跟你的自性老母修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不是無生老母是誰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2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5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依理來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行便過關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！切記！依理來行，懷抱忠恕與慈悲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對錯要分清楚，謹慎自己的腳步、念頭，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末後這一場考，會淘汰很多人，自己斟酌吧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七、末後是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</a:p>
        </p:txBody>
      </p:sp>
    </p:spTree>
    <p:extLst>
      <p:ext uri="{BB962C8B-B14F-4D97-AF65-F5344CB8AC3E}">
        <p14:creationId xmlns:p14="http://schemas.microsoft.com/office/powerpoint/2010/main" val="28973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八、天命錯重新求道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7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、心安才能回理天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能降伏內心的不安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才能淨業往生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，不管你做多少功德，辦多少法會，渡多少千人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，內心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不安定，都是帶業往生，老師現在對你們要求一定要調伏不安的內心，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能調伏不安的內心，不管你只渡了三個人，你一樣是淨業往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你修道辦道，外在是福德，內心的清淨才是功德，所以你要調伏內心的不安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是回天啊！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68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2440</TotalTime>
  <Words>568</Words>
  <Application>Microsoft Office PowerPoint</Application>
  <PresentationFormat>如螢幕大小 (16:9)</PresentationFormat>
  <Paragraphs>48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468</cp:revision>
  <dcterms:created xsi:type="dcterms:W3CDTF">2014-02-15T05:50:45Z</dcterms:created>
  <dcterms:modified xsi:type="dcterms:W3CDTF">2018-12-24T03:20:40Z</dcterms:modified>
  <cp:contentStatus/>
</cp:coreProperties>
</file>