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341" r:id="rId3"/>
    <p:sldId id="342" r:id="rId4"/>
    <p:sldId id="312" r:id="rId5"/>
    <p:sldId id="314" r:id="rId6"/>
    <p:sldId id="313" r:id="rId7"/>
    <p:sldId id="315" r:id="rId8"/>
    <p:sldId id="317" r:id="rId9"/>
    <p:sldId id="316" r:id="rId10"/>
    <p:sldId id="320" r:id="rId11"/>
    <p:sldId id="319" r:id="rId12"/>
    <p:sldId id="318" r:id="rId13"/>
    <p:sldId id="323" r:id="rId14"/>
    <p:sldId id="322" r:id="rId15"/>
    <p:sldId id="321" r:id="rId16"/>
    <p:sldId id="324" r:id="rId17"/>
    <p:sldId id="327" r:id="rId18"/>
    <p:sldId id="326" r:id="rId19"/>
    <p:sldId id="325" r:id="rId20"/>
    <p:sldId id="330" r:id="rId21"/>
    <p:sldId id="329" r:id="rId22"/>
    <p:sldId id="328" r:id="rId23"/>
    <p:sldId id="333" r:id="rId24"/>
    <p:sldId id="332" r:id="rId25"/>
    <p:sldId id="331" r:id="rId26"/>
    <p:sldId id="336" r:id="rId27"/>
    <p:sldId id="335" r:id="rId28"/>
    <p:sldId id="334" r:id="rId29"/>
    <p:sldId id="337" r:id="rId30"/>
    <p:sldId id="339" r:id="rId31"/>
    <p:sldId id="338" r:id="rId32"/>
    <p:sldId id="340" r:id="rId3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末後考道，有三種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一、假祖師考道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二、沒有天命傳道的考道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三、主張守道不辦道的錯誤觀念（考道）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地藏古佛慈示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1993/09/24 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摘錄自：道統及天命明師的印證  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p41</a:t>
            </a:r>
          </a:p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維皇上帝明命                派遣三佛拯救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普傳密寶心印           性理天道真宗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弓長子系天命         北辰皇令代承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承運金線完整                   廣救無數眾生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（北辰：喻 白水老人）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811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濟公老師慈示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摘錄自：道統及天命明師的印證  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p63</a:t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什麼是「聖道真傳」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北辰（白水老人）給你們的命就是薪火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要好好護持所領的這一份的責任、慧命、傳承；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至於將來的事，並非人想天就給，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「天命有隱有顯」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490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濟公老師慈訓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向點傳師慈悲  摘錄自：道統及天命明師的印證  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p57</a:t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修道要有智慧，「道與教不同」，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有組織、團體人事、掛牌立案，就不是道了。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當你參加，「起心動念」，已著人情名利權勢，已經偏差了，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「偏差離道遠矣！」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還能辦嗎？還有天命嗎？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433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師母慈示                 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1990/06/29 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向點傳師慈悲  摘錄自：道統及天命明師的印證  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p46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修道沒有「人事團體」，你有人事團體就有紛爭，「政教合一」就不是道了。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9555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師母慈示</a:t>
            </a:r>
            <a:r>
              <a:rPr lang="en-US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1990/06/29   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摘錄自：道統及天命明師的印證  </a:t>
            </a:r>
            <a:r>
              <a:rPr lang="en-US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p45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「道有費隱」，要看時機，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可行即行，不可行要退隱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，要做佛或是魔，只在自己選擇，只在一念之間，只在內心的執著，不可不慎！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725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天然古佛慈示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摘錄自：內心觀照  自覺自修   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 34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這個道呢？將來會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「真的隱，假的顯。」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為什麼假的道會進入？因為「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真天命傳到最後沒了」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，因為在人的想法中「這道辦得愈宏展，人不夠，天一定要給。」，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可是這一切當中，早就有安排，各辦一段，不可強求，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尤其是道統，為什麼愈辦愈迷糊？因為他不瞭解，所以就相信，也就錯了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231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所謂「走馬點玄」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，將來的真點傳師最寶貴，愈來愈少，明瞭嗎？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如果你不明白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，你就迷糊跟進了，這會讓你的祖先含淚的，所以要自我小心謹慎。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其實諸佛菩薩，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比你們更著急，不只你們想救人，佛菩薩也想救人，哪不希望「聖命」多傳承！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但是道統有傳承，各辦一段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，日月星各辦一層，末後這一層，是群星輝映啊！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504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五、末後修辦方針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      </a:t>
            </a:r>
            <a:r>
              <a:rPr lang="zh-TW" altLang="en-US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摘錄自：真修實煉  </a:t>
            </a:r>
            <a:r>
              <a:rPr lang="en-US" altLang="zh-TW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p10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只要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「不違背天意」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「不背叛祖師」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「不自我稱尊」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各組各線的天命，由前輩自行向上天負責，畢竟天命金線，是建築在真修實辦的道德基礎上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948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「不違背天意」、「不背叛祖師」、「不自我稱尊」、「不參加人事團體」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，現在問問自己，我們守得真嗎？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我們守得真嗎？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我們又修得真嗎？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日後考驗會更多，我們又該如何繼續守下去？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730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南極老仙翁慈示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摘錄自：內心觀照自覺自修   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 9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天命有顯也有隱，有真的，也有假的，末後千門萬教齊出的時候，什麼時候會接受考驗面臨智慧考都不一定？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所以真天命隱了，「假天命顯了」，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會讓你眼花瞭亂，而你不用智慧只用凡胎肉眼，受蒙蔽了，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一步走錯，整盤就輸了，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即使修道二十年、三十年也一樣，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這一劫不管誰都要接受考，接受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上天給你的「驗收」。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558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現在能放命嗎？不行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無極老母說 </a:t>
            </a:r>
            <a:r>
              <a:rPr lang="en-US" altLang="zh-TW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97/07/02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自求多福報降母亦答應 但兒女之命中或恐無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多道場已決定延續道脈 不問母之心中是否喜歡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今不放承德慧精神遺願 或許無大批的人可調遣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卻因為天命真天命稀少 更可貴能代表爾師點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玄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末後了真假辨認理實踐 切勿要急建功千古苦淵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寧可要守一時一世寂寞 亦莫將那誘惑當機會焉</a:t>
            </a:r>
          </a:p>
          <a:p>
            <a:pPr marL="36576" indent="0">
              <a:buNone/>
            </a:pP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112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濟公老師慈示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摘錄自：老師的話（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p175</a:t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該守則守，該進則進。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魔當道的時候，佛自然會隱，道有隱有顯，不要在亂的時候，你也跑在前頭。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472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濟公老師慈示     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摘錄自：真道真考  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p78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徒兒！你們自己所要操心的是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：在這個末後的時候，為師及你師母、老前人都一再提醒的問題，就是假若你們「不辦」時，面對一些考驗、問題來的時候，要怎麼樣去應付？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你們想想看，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你們後面帶的一大群人，你要怎樣「引導」他們？你們要怎樣「鞏固」你們自己？「修持」你們自己？這才是眼前最實際的事情。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55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南極老仙翁慈示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摘錄自：心性涵養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p28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金線只有一條，北辰已殞落，眾說紛紜，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但你心性要定，不要好奇想知道，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「安分守己的修，素其本位的做」，就沒有錯。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683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1989/10/01 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摘錄自：無的天籟篇   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p19 </a:t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誰跟誰修？你們老前人歸了跟誰修？跟你的自性老母修，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這是你的自覺本心，你的良知本性本能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它是具足萬法的，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它不是無生老母是誰？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890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1989/10/01 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摘錄自：無的天籟篇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現在，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道的寶貴在「收圓」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不是「普渡」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收圓是收自己的圓，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不是有一位祖師或老師帶著你們收圓，不是這回事。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808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南海古佛慈示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摘錄自：心性涵養  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p8</a:t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修道要認清理路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認理實修，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明理破相：一切形象真假，不要執著，仙佛有時候也會借人、事來考你的智慧。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647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摘錄自：心性涵養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p23</a:t>
            </a:r>
          </a:p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切記！切記！依理來行，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懷抱忠恕與慈悲，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是非對錯要分清楚，謹慎自己的腳步、念頭，末後這一場考，會淘汰很多人，自己斟酌吧！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12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南海古佛慈示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摘錄自：心性涵養  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p9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末後大考是「智慧考」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，一不小心就落入考圈，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以後假彌勒、假弓長很多，化身為你的老師，講出一篇大道理，讓你分不出真假，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所以以後的顯化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，是也好、是假也罷，皆不執著，只相信真理，依真理來走、來行，握緊一條金線。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33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師母慈示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1990/06/29 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摘錄自：道統及天命師的印證  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p 43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天理人情，要分清楚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，現在道場呈現著兩派，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一是天理、天命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，真道要破除形象，大公無私，才能久長；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另一種是人情、權勢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、名利、地位、形象，這無法長久的。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951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南極老仙翁慈示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摘錄自：心性涵養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形象可能會，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成為你們修道的一大障礙，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為什麼有三十六假弓長，七十二假彌勒呢？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為什麼有這些來考驗白陽的修道士呢？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因為白陽的修士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「執著形象」，白陽的修士喜歡看「顯化」，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898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極老母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想替天辦道                  是己念或須遵天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各點傳今日莫怨            天作主即是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安全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勒馬住於懸崖上              駕法舟老實行前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時光至老母下令        衆兒女即明瞭焉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為母即言此                 兒女有心思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無須多發問                為母亦曉知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3654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可是將來有一天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，就算是你們老師臨壇也不一定是真的，那時你們如何瞭解去辨別「真假」嗎？這一點非常的重要，如果你們不能明辨真與假，那表示你們修道的信念不夠，還不敢真正的「以覺為師」</a:t>
            </a:r>
            <a:endParaRPr lang="en-US" altLang="zh-TW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  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摘錄自：心性涵養  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p67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如果你們只想從外來的「形象」當中，找到答案，徒兒其實你們已執相「離道」了。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299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教化菩薩慈示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摘錄自：心性涵養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p8</a:t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末後了，邪魔歪道齊出現，希望你們要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「認理」，不要執著形象，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要用智慧去分辨，不管是前賢、或是仙佛說的話，都要去分辨對與錯，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好奇心也不要太重，才不會走偏了。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796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sz="4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天然古佛師尊慈示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摘錄自：內心觀照  自覺自修   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p 20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什麼叫做「能辦則辦，不能辦則守。」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，你明白嗎？將來真命隱，真修人隱，假命顯，辦道還辦得比真道還要宏展，你不會因為這個情勢被捲進去嗎？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如果不久的將來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，考驗來了，前面的人不能頂了，你會不捲進去嗎？所以修道不可以迷糊喔！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771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一、假祖師考道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假祖師沒有天命，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點道無效</a:t>
            </a:r>
            <a:endParaRPr lang="en-US" altLang="zh-TW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釋迦摩尼佛說：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1993/04/09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摘錄自：道統及天命明師的印證  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p32</a:t>
            </a:r>
            <a:b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一條金線一貫「道統」，東方西方共六十四代，日月合併光照大地，如今由你們老前人（白水老人）承接共辦，大家認清楚。</a:t>
            </a:r>
          </a:p>
        </p:txBody>
      </p:sp>
    </p:spTree>
    <p:extLst>
      <p:ext uri="{BB962C8B-B14F-4D97-AF65-F5344CB8AC3E}">
        <p14:creationId xmlns:p14="http://schemas.microsoft.com/office/powerpoint/2010/main" val="176366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       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摘錄自：道統及天命明師的印證  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p63</a:t>
            </a:r>
            <a:b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八八六四道統滿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北辰代理天命薪傳，已告一段落，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將來彌勒定盤收圓，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並非人可求。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註：北辰，指 白水老人 。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588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第十九代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、二十代、二十一代、、不管到哪一代，都是假祖師，沒天命，不可信。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白陽三祖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、四祖、五祖、、不管到哪一祖，都是假祖師，沒天命，不可信。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要求道的人，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千萬不要到假祖師那邊求道，那求道是無效的。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已經求道的人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，不要跑到假祖師那邊修辦，跑去了就被勾出天盤，回不了理天。</a:t>
            </a:r>
          </a:p>
        </p:txBody>
      </p:sp>
    </p:spTree>
    <p:extLst>
      <p:ext uri="{BB962C8B-B14F-4D97-AF65-F5344CB8AC3E}">
        <p14:creationId xmlns:p14="http://schemas.microsoft.com/office/powerpoint/2010/main" val="385403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二、沒有天命點道無效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師母慈示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990/06/29  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摘錄自：道統及天命明師的印證 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p45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現在你們都還能辦，因你們老前人還在，以後你們老前人歸了，還會有人「放命」，這時候你們還修不修？、、、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「要自修」，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不能再去拜誰，跟誰修！因為你們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老前人是代命、代承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，我們就應該要謹慎。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註：老前人在時，領命的點傳，仍可繼續辦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51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   摘錄自：老師的話（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p180</a:t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天命自古以來在東方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，就是有隱有顯，所以每一段的因緣，不可能都是我們沾著，所以當道傳到末後，他方一定會顯現，末後這一程，肯定的告訴你，彌勒老祖師來了，至於師尊當初所留下來的，雖然還有一些，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但是從北辰（韓老前人）到現在，真就到此為止了。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648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天命問題來探討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、要有皇母准許才能放命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皇母慈訓           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1989/11/15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冬季大典  慈法宮  摘錄自：無的天籟續篇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p59</a:t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榮兒擔任辦末後                  兒女遵命方該然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若是不聽榮兒令               如同違背師令般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如同違背皇母意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註：榮兒，是白水老人  韓恩榮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123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543</TotalTime>
  <Words>882</Words>
  <Application>Microsoft Office PowerPoint</Application>
  <PresentationFormat>如螢幕大小 (16:9)</PresentationFormat>
  <Paragraphs>103</Paragraphs>
  <Slides>32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32</vt:i4>
      </vt:variant>
    </vt:vector>
  </HeadingPairs>
  <TitlesOfParts>
    <vt:vector size="39" baseType="lpstr">
      <vt:lpstr>Franklin Gothic Book</vt:lpstr>
      <vt:lpstr>全真顏體</vt:lpstr>
      <vt:lpstr>微軟正黑體</vt:lpstr>
      <vt:lpstr>標楷體</vt:lpstr>
      <vt:lpstr>Arial</vt:lpstr>
      <vt:lpstr>Wingdings 2</vt:lpstr>
      <vt:lpstr>科技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  <vt:lpstr>天命問題來探討 悟見講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190</cp:revision>
  <dcterms:created xsi:type="dcterms:W3CDTF">2014-02-15T05:50:45Z</dcterms:created>
  <dcterms:modified xsi:type="dcterms:W3CDTF">2017-01-10T11:01:26Z</dcterms:modified>
</cp:coreProperties>
</file>