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33" r:id="rId2"/>
    <p:sldId id="332" r:id="rId3"/>
    <p:sldId id="330" r:id="rId4"/>
    <p:sldId id="335" r:id="rId5"/>
    <p:sldId id="334" r:id="rId6"/>
    <p:sldId id="331" r:id="rId7"/>
    <p:sldId id="341" r:id="rId8"/>
    <p:sldId id="343" r:id="rId9"/>
    <p:sldId id="345" r:id="rId10"/>
    <p:sldId id="346" r:id="rId11"/>
    <p:sldId id="344" r:id="rId12"/>
    <p:sldId id="349" r:id="rId13"/>
    <p:sldId id="348" r:id="rId14"/>
    <p:sldId id="347" r:id="rId15"/>
    <p:sldId id="304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2" d="100"/>
          <a:sy n="62" d="100"/>
        </p:scale>
        <p:origin x="955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到北辰止⑴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八八六四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滿，北辰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代理天命薪傳，已告一段落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，將來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彌勒定盤收圓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：北辰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指白水老人</a:t>
            </a:r>
            <a:endParaRPr lang="en-US" altLang="zh-TW" sz="36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如今由你們老前人（白水老人）承接共辦，大家認清楚。</a:t>
            </a:r>
          </a:p>
        </p:txBody>
      </p:sp>
    </p:spTree>
    <p:extLst>
      <p:ext uri="{BB962C8B-B14F-4D97-AF65-F5344CB8AC3E}">
        <p14:creationId xmlns:p14="http://schemas.microsoft.com/office/powerpoint/2010/main" val="17493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末後修辦方針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？日後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考驗會更多，我們又該如何繼續守下去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該守則守，該進則進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魔當道的時候，佛自然會隱，道有隱有顯，不要在亂的時候，你也跑在前頭。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73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九、修道的智慧考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有顯也有隱，有真的，也有假的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，末後千門萬教齊出的時候，什麼時候會接受考驗面臨智慧考都不一定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會讓你眼花瞭亂，而你不用智慧只用凡胎肉眼，受蒙蔽了，一步走錯，整盤就輸了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修道二十年、三十年也一樣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，這一劫不管誰都要接受考，接受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上天給你的「驗收」。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65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十、安分守己最重要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老仙翁慈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719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十一、末後要跟自性修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跟誰修？你們老前人歸了跟誰修？跟你的自性老母修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不是無生老母是誰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01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十二、末後這場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要過關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切記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！切記！依理來行，懷抱忠恕與慈悲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對錯要分清楚，謹慎自己的腳步、念頭，末後這一場考，會淘汰很多人，自己斟酌吧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末後大考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是智慧考，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一不小心就落入考圈，以後假彌勒、假弓長很多，化身為你的老師，講出一篇大道理，讓你分不出真假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以後的顯化，是也好、是假也罷，皆不執著，只相信真理，依真理來走、來行，握緊一條金線。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451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肯定的告訴你，彌勒老祖師來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師尊當初所留下來的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39050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一、天命到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藏古佛慈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1993/09/24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0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、現在不能放天命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極老母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</p:txBody>
      </p:sp>
    </p:spTree>
    <p:extLst>
      <p:ext uri="{BB962C8B-B14F-4D97-AF65-F5344CB8AC3E}">
        <p14:creationId xmlns:p14="http://schemas.microsoft.com/office/powerpoint/2010/main" val="11240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三、天命不能再放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2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：在老前人那邊領命的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zh-TW" altLang="en-US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傳師，仍有天命，可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繼續辦。</a:t>
            </a:r>
          </a:p>
        </p:txBody>
      </p:sp>
    </p:spTree>
    <p:extLst>
      <p:ext uri="{BB962C8B-B14F-4D97-AF65-F5344CB8AC3E}">
        <p14:creationId xmlns:p14="http://schemas.microsoft.com/office/powerpoint/2010/main" val="36891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四、護持現有的天命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是「聖道真傳」？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北辰（白水老人）給你們的命就是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薪火，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要好好護持所領的這一份的責任、慧命、傳承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將來的事，並非人想天就給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天命有隱有顯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4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五、人事團體沒天命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要有智慧，「道與教不同」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，有組織、團體人事、掛牌立案，就不是道了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你參加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心動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已著人情名利權勢，已經偏差了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，偏差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離道遠矣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能辦嗎？還有天命嗎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1990/06/29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沒有「人事團體」，你有人事團體就有紛爭，「政教合一」就不是道了。</a:t>
            </a: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814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真的隱，假的顯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會真的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隱，假的顯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。為什麼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假的道會進入？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因為真天命，傳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到最後沒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在人的想法中「這道辦得愈宏展，人不夠，天一定要給。」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，可是這一切當中，早就有安排，各辦一段，不可強求，尤其是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道統。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愈辦愈迷糊？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  <a:p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59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天命主權在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真點傳師最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</p:txBody>
      </p:sp>
    </p:spTree>
    <p:extLst>
      <p:ext uri="{BB962C8B-B14F-4D97-AF65-F5344CB8AC3E}">
        <p14:creationId xmlns:p14="http://schemas.microsoft.com/office/powerpoint/2010/main" val="42146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2453</TotalTime>
  <Words>1031</Words>
  <Application>Microsoft Office PowerPoint</Application>
  <PresentationFormat>如螢幕大小 (16:9)</PresentationFormat>
  <Paragraphs>87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天命主權在上天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479</cp:revision>
  <dcterms:created xsi:type="dcterms:W3CDTF">2014-02-15T05:50:45Z</dcterms:created>
  <dcterms:modified xsi:type="dcterms:W3CDTF">2018-12-24T03:21:45Z</dcterms:modified>
  <cp:contentStatus/>
</cp:coreProperties>
</file>