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一、哪些人沒有天命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只有祖師才有天命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年後領命者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跟假祖師修辦沒天命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跟放命者修辦沒天命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立案宗教團體沒天命</a:t>
            </a: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二、假天命顯化很多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將來在最末後，有三十六假彌勒、七十二假弓長，那下來的神通可廣大，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何止是嘴唸著，字裡藏著的妙，何止如此！妙妙妙！死了叫你活，心裡想什麼都抓出來，有病一摸就好。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到時候撒豆成兵，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假濟公、假祖師都出來考道，你們若被勾出天盤，為師也無能為力。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三、不要被前賢考倒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現在阿修羅考道了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，他考的是前面的領導者。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身為後學者，不要受前賢的影響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，個人修持個人得，公修公得，婆修婆得。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四、突破人情重接線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五、護持假道沒功德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3000</TotalTime>
  <Words>411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哪些人沒有天命 悟見講</vt:lpstr>
      <vt:lpstr>哪些人沒有天命 悟見講</vt:lpstr>
      <vt:lpstr>哪些人沒有天命 悟見講</vt:lpstr>
      <vt:lpstr>哪些人沒有天命 悟見講</vt:lpstr>
      <vt:lpstr>哪些人沒有天命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2021-07-31T03:51:22Z</dcterms:modified>
  <cp:contentStatus/>
</cp:coreProperties>
</file>