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1" r:id="rId4"/>
    <p:sldId id="310" r:id="rId5"/>
    <p:sldId id="309" r:id="rId6"/>
    <p:sldId id="308" r:id="rId7"/>
    <p:sldId id="307" r:id="rId8"/>
    <p:sldId id="306" r:id="rId9"/>
    <p:sldId id="305" r:id="rId10"/>
    <p:sldId id="304" r:id="rId11"/>
    <p:sldId id="303" r:id="rId12"/>
    <p:sldId id="302" r:id="rId13"/>
    <p:sldId id="300" r:id="rId14"/>
    <p:sldId id="301" r:id="rId15"/>
    <p:sldId id="298" r:id="rId16"/>
    <p:sldId id="29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一、各懷鬼胎天命看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想念兒女無言以告  枯守天庭情絕欲倒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衆兒女們知音報到  心思琢磨劍未出鞘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十、人之心崇尚自己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遇此時無上寶貴                  失机會再墜塵凡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為母知兒女心願               兒忍耐靜候天然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時若至各地顕化                而非如兒女所言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人之心崇尚自己                      測神意好發論點</a:t>
            </a:r>
          </a:p>
        </p:txBody>
      </p:sp>
    </p:spTree>
    <p:extLst>
      <p:ext uri="{BB962C8B-B14F-4D97-AF65-F5344CB8AC3E}">
        <p14:creationId xmlns:p14="http://schemas.microsoft.com/office/powerpoint/2010/main" val="261099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不求那名聲顯赫             須充實內外德全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            仍須有天意喜歡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0848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十二、欲修辦非看規模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善稼者即是老農           其收成未必豐圓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孔子者人稱聖賢                一生中流離沛顛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欲修辦非看規模             只觀爾心否宏寬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亦觀爾否真修煉                 念動了否能廻轉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910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十三、駕法舟老實行前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在末後愈演愈烈             守聖業心要誠虔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問自己如斯而已             皇母言銘記心田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67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十四、無須多發問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欲求真方法               根本處覺知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人生實有限                一念轉化至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兒女無失望                        為母安排之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985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十五、追求自己之修養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兒女起身勿再跪          母子相見能幾回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承荷天職實殊勝            皇母護佑故家歸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欲離别時已垂淚            還望兒女真前追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           而非天命給了誰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4365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十六、但盼兒女知諒解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人人皆有己性命          天命亦可作此解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團結道氣多凝聚             修辦一生樂無為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為母言此心憔悴            但盼兒女知諒解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143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二、道場紛亂母心難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 為何事 求吾臨壇 各道場 皆紛亂 母心為難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爲母者 高在上 凡事不管 轉天盤 轉地盤 各有承担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 為母我 欲想如往 亦無法 如以往 清靜不管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各有那 誠心愿 發心發展 卻苦惱 多程序 是否正端</a:t>
            </a:r>
          </a:p>
        </p:txBody>
      </p:sp>
    </p:spTree>
    <p:extLst>
      <p:ext uri="{BB962C8B-B14F-4D97-AF65-F5344CB8AC3E}">
        <p14:creationId xmlns:p14="http://schemas.microsoft.com/office/powerpoint/2010/main" val="106303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三、兒女命中恐無焉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今年度 屢次的 請母來降  無非求 皇母吾 能夠明言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跪地的 皆點傳 實心操辦 母問爾 是否有 体驗多焉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 福報降 母亦答應 但兒女 之命中 或恐無焉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德慧者 居天上 日日懺悔 言無德 亦無法 告知人間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87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四、不問母心否喜歡？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皇母我 多安慰 德慧莫跪 這天時 本令人 煩躁不安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大道傳 幾十年 普渡各地 進可攻 退可守 心念主權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 已決定 延續道脈 不問母 之心中 是否喜歡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爾等們 知慎重 母心欣慰 卻奈何 無智慧 可以志堅</a:t>
            </a:r>
          </a:p>
        </p:txBody>
      </p:sp>
    </p:spTree>
    <p:extLst>
      <p:ext uri="{BB962C8B-B14F-4D97-AF65-F5344CB8AC3E}">
        <p14:creationId xmlns:p14="http://schemas.microsoft.com/office/powerpoint/2010/main" val="74254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五、後学謹慎勿助瀾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参考吾 皇母訓 前後相反 衆點傳 之意見 亦是相反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無一致 無同心 皆成內訌 為母吾 怎捨得 兒女熬煎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無奈何 各道場 小有成就 前人輩 亦多已 繳旨返天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今領導 之火侯 尚要培煉 各後学 须謹慎 勿可助瀾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1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六、大道傳續有隱顕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知大道 之傳續 有隱有顕 爾道場 欲隱密 或欲發顕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 今分析 兒女銘記 仍可以 自選擇 地与天焉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今執意 仿他人 天命來放 即增加 青壯派 多位點傳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欲開荒 欲下種 皆有成就 道務展 表面觀 順利推衍</a:t>
            </a:r>
          </a:p>
        </p:txBody>
      </p:sp>
    </p:spTree>
    <p:extLst>
      <p:ext uri="{BB962C8B-B14F-4D97-AF65-F5344CB8AC3E}">
        <p14:creationId xmlns:p14="http://schemas.microsoft.com/office/powerpoint/2010/main" val="77201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七、末後真假要明辨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 承德慧 精神遺願 或許無 大批的 人可調遣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 天命真 天命稀少 更可貴 能代表 爾師點玄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 真假辨 認理實踐 切勿要 急建功 千古苦淵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 守一時 一世寂寞 亦莫將 那誘惑 當機會焉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93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八、點傳真假須分判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為母言 在末後 點傳真假 須分判 須明辨 己立場然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修大道 復本面 是非不論 行人事 代天職 卻應慎嚴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須把關 己心念 不可放肆 仙佛助 魔鬼助 皆在此盤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衆兒女 否已明 為母訓意 或仍舊 心打結 萬萬千千</a:t>
            </a:r>
          </a:p>
        </p:txBody>
      </p:sp>
    </p:spTree>
    <p:extLst>
      <p:ext uri="{BB962C8B-B14F-4D97-AF65-F5344CB8AC3E}">
        <p14:creationId xmlns:p14="http://schemas.microsoft.com/office/powerpoint/2010/main" val="124432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九、非强求創業垂統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為母來告知一切             望兒女萬事自覺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心念轉三千感應               惡念萌亦難分别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修行乃自家功課             為萬世楷模立焉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非强求創業垂統                 各有那自己因緣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953715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396</TotalTime>
  <Words>1202</Words>
  <Application>Microsoft Office PowerPoint</Application>
  <PresentationFormat>如螢幕大小 (16:9)</PresentationFormat>
  <Paragraphs>93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標楷體</vt:lpstr>
      <vt:lpstr>Arial</vt:lpstr>
      <vt:lpstr>Franklin Gothic Book</vt:lpstr>
      <vt:lpstr>Wingdings 2</vt:lpstr>
      <vt:lpstr>科技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122</cp:revision>
  <dcterms:created xsi:type="dcterms:W3CDTF">2014-02-15T05:50:45Z</dcterms:created>
  <dcterms:modified xsi:type="dcterms:W3CDTF">2021-08-02T02:54:36Z</dcterms:modified>
</cp:coreProperties>
</file>