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56" r:id="rId2"/>
    <p:sldId id="345" r:id="rId3"/>
    <p:sldId id="350" r:id="rId4"/>
    <p:sldId id="355" r:id="rId5"/>
    <p:sldId id="354" r:id="rId6"/>
    <p:sldId id="353" r:id="rId7"/>
    <p:sldId id="352" r:id="rId8"/>
    <p:sldId id="351" r:id="rId9"/>
    <p:sldId id="346" r:id="rId10"/>
    <p:sldId id="360" r:id="rId11"/>
    <p:sldId id="359" r:id="rId12"/>
    <p:sldId id="349" r:id="rId13"/>
    <p:sldId id="358" r:id="rId14"/>
    <p:sldId id="348" r:id="rId15"/>
    <p:sldId id="347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一、八八六四道統滿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十、道統傳承各辦一段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6293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十一、誰都要接受考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南極老仙翁慈示：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摘錄自：內心觀照自覺自修</a:t>
            </a:r>
            <a:endParaRPr lang="en-US" altLang="zh-TW" sz="32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天命有顯也有隱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，有真的，也有假的，末後千門萬教齊出的時候，什麼時候，會接受考驗，面臨智慧考都不一定？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所以真天命隱了，「假天命顯了」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會讓你眼花瞭亂，而你不用智慧只用凡胎肉眼，受蒙蔽了，一步走錯，整盤就輸了，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這一劫不管誰都要接受考，接受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593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十二、跑在前頭會陣亡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摘錄自：老師的話（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b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魔當道的時候，佛自然會隱，道有隱有顯，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不要在亂的時候，你也跑在前頭。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2306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十三、不能辦時如何做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摘錄自：真道真考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徒兒！你們自己所要操心的是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：在這個末後的時候，為師及你師母、老前人都一再提醒的問題，就是假若你們「不辦」時，面對一些考驗、問題來的時候，要怎麼樣去應付？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你們後面帶的一大群人，你要怎樣「引導」他們？你們要怎樣「鞏固」你們自己？「修持」你們自己？這才是眼前最實際的事情。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493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十四、末後考倒很多人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懷抱忠恕與慈悲，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是非對錯要分清楚，謹慎自己的腳步、念頭，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末後這一場考，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會淘汰很多人，自己斟酌吧！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9599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十五、能辦與不能辦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天然師尊慈示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：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自覺自修   </a:t>
            </a:r>
            <a:endParaRPr lang="en-US" altLang="zh-TW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什麼叫做「能辦則辦，不能辦則守。」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，你明白嗎？將來真命隱，真修人隱，假命顯，辦道還辦得，比真道還要宏展，你不會因為這個情勢，被捲進去嗎？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如果不久的將來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，考驗來了，前面的人不能頂了，你會不捲進去嗎？所以修道不可以迷糊喔！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086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二、老前人後不能放命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 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  <a:b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現在你們都還能辦，因你們老前人還在，以後你們老前人歸了，還會有人「放命」，這時候你們還修不修？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不能再去拜誰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，跟誰修！因為你們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老前人是代命、代承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三、天命是有隱有顯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 摘錄自：老師的話（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所以當道傳到末後，他方一定會顯現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，末後這一程，肯定的告訴你，彌勒老祖師來了，至於師尊當初所留下來的，雖然還有一些，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但是從北辰（韓老前人）到現在，真就到此為止了。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710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四、承運金線完整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1993/09/24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北辰皇令代承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廣救無數眾生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（北辰：喻 白水老人）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999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五、什麼是聖道真傳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什麼是「聖道真傳」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？北辰（白水老人）給你們的命就是薪火，要好好護持所領的這一份的責任、慧命、傳承；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至於將來的事，並非人想天就給，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「天命有隱有顯」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975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六、道與教不同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向點傳師慈悲  摘錄自：道統及天命明師的印證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修道要有智慧，道與教不同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還能辦嗎？還有天命嗎？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78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七、修道沒有人事團體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1990/06/29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向點傳師慈悲  摘錄自：道統及天命明師的印證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」，你有人事團體就有紛爭，「政教合一」就不是道了。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233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八、道有費隱知進退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1990/06/29   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</a:p>
          <a:p>
            <a:endParaRPr lang="en-US" altLang="zh-TW" sz="2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「道有費隱」，要看時機，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可行即行，不可行要退隱，要做佛或是魔，只在自己選擇，只在一念之間，只在內心的執著，不可不慎！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392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九、真的隱，假的顯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自覺自修 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這個道呢？將來會「真的隱，假的顯。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」為什麼假的道會進入？因為「真天命傳到最後沒了」，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因為在人的想法中「這道辦得愈宏展，人不夠，天一定要給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。」，可是這一切當中，早就有安排，各辦一段，不可強求，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尤其是道統，為什麼愈辦愈迷糊？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因為他不瞭解，所以就相信，也就錯了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813279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3242</TotalTime>
  <Words>1409</Words>
  <Application>Microsoft Office PowerPoint</Application>
  <PresentationFormat>如螢幕大小 (16:9)</PresentationFormat>
  <Paragraphs>78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2021-08-02T03:30:18Z</dcterms:modified>
  <cp:contentStatus/>
</cp:coreProperties>
</file>